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Default Extension="png" ContentType="image/png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15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50" r:id="rId1"/>
  </p:sldMasterIdLst>
  <p:sldIdLst>
    <p:sldId id="257" r:id="rId2"/>
    <p:sldId id="262" r:id="rId3"/>
    <p:sldId id="264" r:id="rId4"/>
    <p:sldId id="266" r:id="rId5"/>
    <p:sldId id="265" r:id="rId6"/>
    <p:sldId id="267" r:id="rId7"/>
    <p:sldId id="269" r:id="rId8"/>
    <p:sldId id="274" r:id="rId9"/>
    <p:sldId id="273" r:id="rId10"/>
    <p:sldId id="281" r:id="rId11"/>
    <p:sldId id="280" r:id="rId12"/>
    <p:sldId id="279" r:id="rId13"/>
    <p:sldId id="278" r:id="rId14"/>
    <p:sldId id="261" r:id="rId15"/>
    <p:sldId id="276" r:id="rId16"/>
  </p:sldIdLst>
  <p:sldSz cx="9144000" cy="6858000" type="screen4x3"/>
  <p:notesSz cx="6858000" cy="9144000"/>
  <p:defaultTextStyle>
    <a:defPPr>
      <a:defRPr lang="ru-RU"/>
    </a:defPPr>
    <a:lvl1pPr algn="l" rtl="0" fontAlgn="base">
      <a:spcBef>
        <a:spcPct val="0"/>
      </a:spcBef>
      <a:spcAft>
        <a:spcPct val="0"/>
      </a:spcAft>
      <a:defRPr kumimoji="1" kern="1200">
        <a:solidFill>
          <a:schemeClr val="tx1"/>
        </a:solidFill>
        <a:latin typeface="Times New Roman" pitchFamily="18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kumimoji="1" kern="1200">
        <a:solidFill>
          <a:schemeClr val="tx1"/>
        </a:solidFill>
        <a:latin typeface="Times New Roman" pitchFamily="18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kumimoji="1" kern="1200">
        <a:solidFill>
          <a:schemeClr val="tx1"/>
        </a:solidFill>
        <a:latin typeface="Times New Roman" pitchFamily="18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kumimoji="1" kern="1200">
        <a:solidFill>
          <a:schemeClr val="tx1"/>
        </a:solidFill>
        <a:latin typeface="Times New Roman" pitchFamily="18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kumimoji="1" kern="1200">
        <a:solidFill>
          <a:schemeClr val="tx1"/>
        </a:solidFill>
        <a:latin typeface="Times New Roman" pitchFamily="18" charset="0"/>
        <a:ea typeface="+mn-ea"/>
        <a:cs typeface="+mn-cs"/>
      </a:defRPr>
    </a:lvl5pPr>
    <a:lvl6pPr marL="2286000" algn="l" defTabSz="914400" rtl="0" eaLnBrk="1" latinLnBrk="0" hangingPunct="1">
      <a:defRPr kumimoji="1" kern="1200">
        <a:solidFill>
          <a:schemeClr val="tx1"/>
        </a:solidFill>
        <a:latin typeface="Times New Roman" pitchFamily="18" charset="0"/>
        <a:ea typeface="+mn-ea"/>
        <a:cs typeface="+mn-cs"/>
      </a:defRPr>
    </a:lvl6pPr>
    <a:lvl7pPr marL="2743200" algn="l" defTabSz="914400" rtl="0" eaLnBrk="1" latinLnBrk="0" hangingPunct="1">
      <a:defRPr kumimoji="1" kern="1200">
        <a:solidFill>
          <a:schemeClr val="tx1"/>
        </a:solidFill>
        <a:latin typeface="Times New Roman" pitchFamily="18" charset="0"/>
        <a:ea typeface="+mn-ea"/>
        <a:cs typeface="+mn-cs"/>
      </a:defRPr>
    </a:lvl7pPr>
    <a:lvl8pPr marL="3200400" algn="l" defTabSz="914400" rtl="0" eaLnBrk="1" latinLnBrk="0" hangingPunct="1">
      <a:defRPr kumimoji="1" kern="1200">
        <a:solidFill>
          <a:schemeClr val="tx1"/>
        </a:solidFill>
        <a:latin typeface="Times New Roman" pitchFamily="18" charset="0"/>
        <a:ea typeface="+mn-ea"/>
        <a:cs typeface="+mn-cs"/>
      </a:defRPr>
    </a:lvl8pPr>
    <a:lvl9pPr marL="3657600" algn="l" defTabSz="914400" rtl="0" eaLnBrk="1" latinLnBrk="0" hangingPunct="1">
      <a:defRPr kumimoji="1" kern="1200">
        <a:solidFill>
          <a:schemeClr val="tx1"/>
        </a:solidFill>
        <a:latin typeface="Times New Roman" pitchFamily="18" charset="0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00000"/>
    <a:srgbClr val="FF0000"/>
    <a:srgbClr val="800000"/>
  </p:clrMru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showOutlineIcons="0">
    <p:restoredLeft sz="15620"/>
    <p:restoredTop sz="94660"/>
  </p:normalViewPr>
  <p:slideViewPr>
    <p:cSldViewPr>
      <p:cViewPr varScale="1">
        <p:scale>
          <a:sx n="103" d="100"/>
          <a:sy n="103" d="100"/>
        </p:scale>
        <p:origin x="-204" y="-84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" name="Group 2"/>
          <p:cNvGrpSpPr>
            <a:grpSpLocks/>
          </p:cNvGrpSpPr>
          <p:nvPr/>
        </p:nvGrpSpPr>
        <p:grpSpPr bwMode="auto">
          <a:xfrm>
            <a:off x="4763" y="0"/>
            <a:ext cx="1728787" cy="6865938"/>
            <a:chOff x="3" y="0"/>
            <a:chExt cx="1089" cy="4325"/>
          </a:xfrm>
        </p:grpSpPr>
        <p:sp>
          <p:nvSpPr>
            <p:cNvPr id="5" name="Arc 3"/>
            <p:cNvSpPr>
              <a:spLocks/>
            </p:cNvSpPr>
            <p:nvPr/>
          </p:nvSpPr>
          <p:spPr bwMode="auto">
            <a:xfrm>
              <a:off x="3" y="293"/>
              <a:ext cx="252" cy="4032"/>
            </a:xfrm>
            <a:custGeom>
              <a:avLst/>
              <a:gdLst>
                <a:gd name="G0" fmla="+- 21600 0 0"/>
                <a:gd name="G1" fmla="+- 21600 0 0"/>
                <a:gd name="G2" fmla="+- 21600 0 0"/>
                <a:gd name="T0" fmla="*/ 21600 w 21600"/>
                <a:gd name="T1" fmla="*/ 43200 h 43200"/>
                <a:gd name="T2" fmla="*/ 21600 w 21600"/>
                <a:gd name="T3" fmla="*/ 0 h 43200"/>
                <a:gd name="T4" fmla="*/ 21600 w 21600"/>
                <a:gd name="T5" fmla="*/ 21600 h 4320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</a:cxnLst>
              <a:rect l="0" t="0" r="r" b="b"/>
              <a:pathLst>
                <a:path w="21600" h="43200" fill="none" extrusionOk="0">
                  <a:moveTo>
                    <a:pt x="21600" y="43200"/>
                  </a:moveTo>
                  <a:cubicBezTo>
                    <a:pt x="9670" y="43200"/>
                    <a:pt x="0" y="33529"/>
                    <a:pt x="0" y="21600"/>
                  </a:cubicBezTo>
                  <a:cubicBezTo>
                    <a:pt x="-1" y="9670"/>
                    <a:pt x="9670" y="0"/>
                    <a:pt x="21599" y="0"/>
                  </a:cubicBezTo>
                </a:path>
                <a:path w="21600" h="43200" stroke="0" extrusionOk="0">
                  <a:moveTo>
                    <a:pt x="21600" y="43200"/>
                  </a:moveTo>
                  <a:cubicBezTo>
                    <a:pt x="9670" y="43200"/>
                    <a:pt x="0" y="33529"/>
                    <a:pt x="0" y="21600"/>
                  </a:cubicBezTo>
                  <a:cubicBezTo>
                    <a:pt x="-1" y="9670"/>
                    <a:pt x="9670" y="0"/>
                    <a:pt x="21599" y="0"/>
                  </a:cubicBezTo>
                  <a:lnTo>
                    <a:pt x="21600" y="21600"/>
                  </a:lnTo>
                  <a:close/>
                </a:path>
              </a:pathLst>
            </a:custGeom>
            <a:gradFill rotWithShape="0">
              <a:gsLst>
                <a:gs pos="0">
                  <a:schemeClr val="bg2"/>
                </a:gs>
                <a:gs pos="100000">
                  <a:schemeClr val="bg1"/>
                </a:gs>
              </a:gsLst>
              <a:path path="shape">
                <a:fillToRect l="50000" t="50000" r="50000" b="50000"/>
              </a:path>
            </a:gradFill>
            <a:ln w="9525">
              <a:noFill/>
              <a:round/>
              <a:headEnd type="none" w="sm" len="sm"/>
              <a:tailEnd type="none" w="sm" len="sm"/>
            </a:ln>
            <a:effectLst/>
          </p:spPr>
          <p:txBody>
            <a:bodyPr/>
            <a:lstStyle/>
            <a:p>
              <a:pPr>
                <a:defRPr/>
              </a:pPr>
              <a:endParaRPr lang="ru-RU"/>
            </a:p>
          </p:txBody>
        </p:sp>
        <p:sp>
          <p:nvSpPr>
            <p:cNvPr id="6" name="Arc 4"/>
            <p:cNvSpPr>
              <a:spLocks/>
            </p:cNvSpPr>
            <p:nvPr/>
          </p:nvSpPr>
          <p:spPr bwMode="auto">
            <a:xfrm>
              <a:off x="840" y="293"/>
              <a:ext cx="252" cy="4032"/>
            </a:xfrm>
            <a:custGeom>
              <a:avLst/>
              <a:gdLst>
                <a:gd name="G0" fmla="+- 0 0 0"/>
                <a:gd name="G1" fmla="+- 21600 0 0"/>
                <a:gd name="G2" fmla="+- 21600 0 0"/>
                <a:gd name="T0" fmla="*/ 0 w 21600"/>
                <a:gd name="T1" fmla="*/ 0 h 43200"/>
                <a:gd name="T2" fmla="*/ 0 w 21600"/>
                <a:gd name="T3" fmla="*/ 43200 h 43200"/>
                <a:gd name="T4" fmla="*/ 0 w 21600"/>
                <a:gd name="T5" fmla="*/ 21600 h 4320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</a:cxnLst>
              <a:rect l="0" t="0" r="r" b="b"/>
              <a:pathLst>
                <a:path w="21600" h="43200" fill="none" extrusionOk="0">
                  <a:moveTo>
                    <a:pt x="-1" y="0"/>
                  </a:moveTo>
                  <a:cubicBezTo>
                    <a:pt x="11929" y="0"/>
                    <a:pt x="21600" y="9670"/>
                    <a:pt x="21600" y="21600"/>
                  </a:cubicBezTo>
                  <a:cubicBezTo>
                    <a:pt x="21600" y="33529"/>
                    <a:pt x="11929" y="43199"/>
                    <a:pt x="0" y="43200"/>
                  </a:cubicBezTo>
                </a:path>
                <a:path w="21600" h="43200" stroke="0" extrusionOk="0">
                  <a:moveTo>
                    <a:pt x="-1" y="0"/>
                  </a:moveTo>
                  <a:cubicBezTo>
                    <a:pt x="11929" y="0"/>
                    <a:pt x="21600" y="9670"/>
                    <a:pt x="21600" y="21600"/>
                  </a:cubicBezTo>
                  <a:cubicBezTo>
                    <a:pt x="21600" y="33529"/>
                    <a:pt x="11929" y="43199"/>
                    <a:pt x="0" y="43200"/>
                  </a:cubicBezTo>
                  <a:lnTo>
                    <a:pt x="0" y="21600"/>
                  </a:lnTo>
                  <a:close/>
                </a:path>
              </a:pathLst>
            </a:custGeom>
            <a:gradFill rotWithShape="0">
              <a:gsLst>
                <a:gs pos="0">
                  <a:schemeClr val="bg2"/>
                </a:gs>
                <a:gs pos="100000">
                  <a:schemeClr val="bg1"/>
                </a:gs>
              </a:gsLst>
              <a:path path="shape">
                <a:fillToRect l="50000" t="50000" r="50000" b="50000"/>
              </a:path>
            </a:gradFill>
            <a:ln w="9525">
              <a:noFill/>
              <a:round/>
              <a:headEnd type="none" w="sm" len="sm"/>
              <a:tailEnd type="none" w="sm" len="sm"/>
            </a:ln>
            <a:effectLst/>
          </p:spPr>
          <p:txBody>
            <a:bodyPr/>
            <a:lstStyle/>
            <a:p>
              <a:pPr>
                <a:defRPr/>
              </a:pPr>
              <a:endParaRPr lang="ru-RU"/>
            </a:p>
          </p:txBody>
        </p:sp>
        <p:sp>
          <p:nvSpPr>
            <p:cNvPr id="7" name="Rectangle 5"/>
            <p:cNvSpPr>
              <a:spLocks noChangeArrowheads="1"/>
            </p:cNvSpPr>
            <p:nvPr/>
          </p:nvSpPr>
          <p:spPr bwMode="auto">
            <a:xfrm>
              <a:off x="204" y="0"/>
              <a:ext cx="672" cy="4319"/>
            </a:xfrm>
            <a:prstGeom prst="rect">
              <a:avLst/>
            </a:prstGeom>
            <a:blipFill dpi="0" rotWithShape="0">
              <a:blip r:embed="rId2" cstate="print"/>
              <a:srcRect/>
              <a:tile tx="0" ty="0" sx="100000" sy="100000" flip="none" algn="tl"/>
            </a:blipFill>
            <a:ln w="9525">
              <a:noFill/>
              <a:miter lim="800000"/>
              <a:headEnd/>
              <a:tailEnd/>
            </a:ln>
            <a:effectLst/>
          </p:spPr>
          <p:txBody>
            <a:bodyPr/>
            <a:lstStyle/>
            <a:p>
              <a:pPr>
                <a:defRPr/>
              </a:pPr>
              <a:endParaRPr lang="ru-RU"/>
            </a:p>
          </p:txBody>
        </p:sp>
        <p:sp>
          <p:nvSpPr>
            <p:cNvPr id="8" name="AutoShape 6"/>
            <p:cNvSpPr>
              <a:spLocks noChangeArrowheads="1"/>
            </p:cNvSpPr>
            <p:nvPr/>
          </p:nvSpPr>
          <p:spPr bwMode="auto">
            <a:xfrm rot="6000000">
              <a:off x="348" y="1644"/>
              <a:ext cx="456" cy="360"/>
            </a:xfrm>
            <a:prstGeom prst="triangle">
              <a:avLst>
                <a:gd name="adj" fmla="val 49995"/>
              </a:avLst>
            </a:prstGeom>
            <a:gradFill rotWithShape="0">
              <a:gsLst>
                <a:gs pos="0">
                  <a:schemeClr val="accent1"/>
                </a:gs>
                <a:gs pos="100000">
                  <a:schemeClr val="hlink"/>
                </a:gs>
              </a:gsLst>
              <a:lin ang="0" scaled="1"/>
            </a:gradFill>
            <a:ln w="9525">
              <a:noFill/>
              <a:miter lim="800000"/>
              <a:headEnd/>
              <a:tailEnd/>
            </a:ln>
            <a:effectLst>
              <a:outerShdw dist="107763" dir="2700000" algn="ctr" rotWithShape="0">
                <a:schemeClr val="bg2"/>
              </a:outerShdw>
            </a:effectLst>
          </p:spPr>
          <p:txBody>
            <a:bodyPr/>
            <a:lstStyle/>
            <a:p>
              <a:pPr>
                <a:defRPr/>
              </a:pPr>
              <a:endParaRPr lang="ru-RU"/>
            </a:p>
          </p:txBody>
        </p:sp>
      </p:grpSp>
      <p:sp>
        <p:nvSpPr>
          <p:cNvPr id="7175" name="Rectangle 7"/>
          <p:cNvSpPr>
            <a:spLocks noGrp="1" noChangeArrowheads="1"/>
          </p:cNvSpPr>
          <p:nvPr>
            <p:ph type="ctrTitle" sz="quarter"/>
          </p:nvPr>
        </p:nvSpPr>
        <p:spPr>
          <a:xfrm>
            <a:off x="1370013" y="2286000"/>
            <a:ext cx="77724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ru-RU"/>
              <a:t>Образец заголовка</a:t>
            </a:r>
          </a:p>
        </p:txBody>
      </p:sp>
      <p:sp>
        <p:nvSpPr>
          <p:cNvPr id="7176" name="Rectangle 8"/>
          <p:cNvSpPr>
            <a:spLocks noGrp="1" noChangeArrowheads="1"/>
          </p:cNvSpPr>
          <p:nvPr>
            <p:ph type="subTitle" sz="quarter" idx="1"/>
          </p:nvPr>
        </p:nvSpPr>
        <p:spPr>
          <a:xfrm>
            <a:off x="1371600" y="3886200"/>
            <a:ext cx="6400800" cy="1752600"/>
          </a:xfrm>
        </p:spPr>
        <p:txBody>
          <a:bodyPr anchor="ctr"/>
          <a:lstStyle>
            <a:lvl1pPr marL="0" indent="0">
              <a:buFontTx/>
              <a:buNone/>
              <a:defRPr/>
            </a:lvl1pPr>
          </a:lstStyle>
          <a:p>
            <a:r>
              <a:rPr lang="ru-RU"/>
              <a:t>Образец подзаголовка</a:t>
            </a:r>
          </a:p>
        </p:txBody>
      </p:sp>
      <p:sp>
        <p:nvSpPr>
          <p:cNvPr id="9" name="Rectangle 9"/>
          <p:cNvSpPr>
            <a:spLocks noGrp="1" noChangeArrowheads="1"/>
          </p:cNvSpPr>
          <p:nvPr>
            <p:ph type="dt" sz="quarter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10" name="Rectangle 10"/>
          <p:cNvSpPr>
            <a:spLocks noGrp="1" noChangeArrowheads="1"/>
          </p:cNvSpPr>
          <p:nvPr>
            <p:ph type="ftr" sz="quarter" idx="11"/>
          </p:nvPr>
        </p:nvSpPr>
        <p:spPr>
          <a:xfrm>
            <a:off x="3200400" y="6399213"/>
            <a:ext cx="2895600" cy="457200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11" name="Rectangle 11"/>
          <p:cNvSpPr>
            <a:spLocks noGrp="1" noChangeArrowheads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A9488BA-A390-4269-9675-5BB8C4626C98}" type="slidenum">
              <a:rPr lang="ru-RU"/>
              <a:pPr>
                <a:defRPr/>
              </a:pPr>
              <a:t>‹#›</a:t>
            </a:fld>
            <a:endParaRPr lang="ru-RU"/>
          </a:p>
        </p:txBody>
      </p:sp>
    </p:spTree>
  </p:cSld>
  <p:clrMapOvr>
    <a:masterClrMapping/>
  </p:clrMapOvr>
  <p:transition spd="med">
    <p:wipe dir="r"/>
  </p:transition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Rectangle 9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5" name="Rectangle 10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6" name="Rectangle 11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541B3FD7-18F2-4A6C-8816-45086F2B1F2A}" type="slidenum">
              <a:rPr lang="ru-RU"/>
              <a:pPr>
                <a:defRPr/>
              </a:pPr>
              <a:t>‹#›</a:t>
            </a:fld>
            <a:endParaRPr lang="ru-RU"/>
          </a:p>
        </p:txBody>
      </p:sp>
    </p:spTree>
  </p:cSld>
  <p:clrMapOvr>
    <a:masterClrMapping/>
  </p:clrMapOvr>
  <p:transition spd="med">
    <p:wipe dir="r"/>
  </p:transition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Rectangle 9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5" name="Rectangle 10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6" name="Rectangle 11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77AEF586-DB11-473B-A972-74904B377BEF}" type="slidenum">
              <a:rPr lang="ru-RU"/>
              <a:pPr>
                <a:defRPr/>
              </a:pPr>
              <a:t>‹#›</a:t>
            </a:fld>
            <a:endParaRPr lang="ru-RU"/>
          </a:p>
        </p:txBody>
      </p:sp>
    </p:spTree>
  </p:cSld>
  <p:clrMapOvr>
    <a:masterClrMapping/>
  </p:clrMapOvr>
  <p:transition spd="med">
    <p:wipe dir="r"/>
  </p:transition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1370013" y="16764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5332413" y="16764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Rectangle 9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6" name="Rectangle 10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7" name="Rectangle 11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2B001D9C-4E85-4893-A08E-94DE25633001}" type="slidenum">
              <a:rPr lang="ru-RU"/>
              <a:pPr>
                <a:defRPr/>
              </a:pPr>
              <a:t>‹#›</a:t>
            </a:fld>
            <a:endParaRPr lang="ru-RU"/>
          </a:p>
        </p:txBody>
      </p:sp>
    </p:spTree>
  </p:cSld>
  <p:clrMapOvr>
    <a:masterClrMapping/>
  </p:clrMapOvr>
  <p:transition spd="med">
    <p:wipe dir="r"/>
  </p:transition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Текст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6" name="Содержимое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7" name="Rectangle 9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8" name="Rectangle 10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9" name="Rectangle 11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405C37D5-25D0-441D-94DD-3C1376A92CB0}" type="slidenum">
              <a:rPr lang="ru-RU"/>
              <a:pPr>
                <a:defRPr/>
              </a:pPr>
              <a:t>‹#›</a:t>
            </a:fld>
            <a:endParaRPr lang="ru-RU"/>
          </a:p>
        </p:txBody>
      </p:sp>
    </p:spTree>
  </p:cSld>
  <p:clrMapOvr>
    <a:masterClrMapping/>
  </p:clrMapOvr>
  <p:transition spd="med">
    <p:wipe dir="r"/>
  </p:transition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Rectangle 9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4" name="Rectangle 10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5" name="Rectangle 11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D081D0EB-9C1B-4F49-866F-9C541F26B277}" type="slidenum">
              <a:rPr lang="ru-RU"/>
              <a:pPr>
                <a:defRPr/>
              </a:pPr>
              <a:t>‹#›</a:t>
            </a:fld>
            <a:endParaRPr lang="ru-RU"/>
          </a:p>
        </p:txBody>
      </p:sp>
    </p:spTree>
  </p:cSld>
  <p:clrMapOvr>
    <a:masterClrMapping/>
  </p:clrMapOvr>
  <p:transition spd="med">
    <p:wipe dir="r"/>
  </p:transition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9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3" name="Rectangle 10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4" name="Rectangle 11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1479591A-0127-424E-AC2E-8EFED5E3E258}" type="slidenum">
              <a:rPr lang="ru-RU"/>
              <a:pPr>
                <a:defRPr/>
              </a:pPr>
              <a:t>‹#›</a:t>
            </a:fld>
            <a:endParaRPr lang="ru-RU"/>
          </a:p>
        </p:txBody>
      </p:sp>
    </p:spTree>
  </p:cSld>
  <p:clrMapOvr>
    <a:masterClrMapping/>
  </p:clrMapOvr>
  <p:transition spd="med">
    <p:wipe dir="r"/>
  </p:transition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Rectangle 9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6" name="Rectangle 10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7" name="Rectangle 11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D003FD35-1F74-447E-92AA-744C00038629}" type="slidenum">
              <a:rPr lang="ru-RU"/>
              <a:pPr>
                <a:defRPr/>
              </a:pPr>
              <a:t>‹#›</a:t>
            </a:fld>
            <a:endParaRPr lang="ru-RU"/>
          </a:p>
        </p:txBody>
      </p:sp>
    </p:spTree>
  </p:cSld>
  <p:clrMapOvr>
    <a:masterClrMapping/>
  </p:clrMapOvr>
  <p:transition spd="med">
    <p:wipe dir="r"/>
  </p:transition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ru-RU" noProof="0" smtClean="0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Rectangle 9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6" name="Rectangle 10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7" name="Rectangle 11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1BD15599-59D0-4FFC-9A3D-341EDCA94BAF}" type="slidenum">
              <a:rPr lang="ru-RU"/>
              <a:pPr>
                <a:defRPr/>
              </a:pPr>
              <a:t>‹#›</a:t>
            </a:fld>
            <a:endParaRPr lang="ru-RU"/>
          </a:p>
        </p:txBody>
      </p:sp>
    </p:spTree>
  </p:cSld>
  <p:clrMapOvr>
    <a:masterClrMapping/>
  </p:clrMapOvr>
  <p:transition spd="med">
    <p:wipe dir="r"/>
  </p:transition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Rectangle 9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5" name="Rectangle 10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6" name="Rectangle 11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3AFE7B8-CC28-49E4-A8EF-CC2765E179FD}" type="slidenum">
              <a:rPr lang="ru-RU"/>
              <a:pPr>
                <a:defRPr/>
              </a:pPr>
              <a:t>‹#›</a:t>
            </a:fld>
            <a:endParaRPr lang="ru-RU"/>
          </a:p>
        </p:txBody>
      </p:sp>
    </p:spTree>
  </p:cSld>
  <p:clrMapOvr>
    <a:masterClrMapping/>
  </p:clrMapOvr>
  <p:transition spd="med">
    <p:wipe dir="r"/>
  </p:transition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7199313" y="247650"/>
            <a:ext cx="1943100" cy="5543550"/>
          </a:xfrm>
        </p:spPr>
        <p:txBody>
          <a:bodyPr vert="eaVert"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1370013" y="247650"/>
            <a:ext cx="5676900" cy="5543550"/>
          </a:xfrm>
        </p:spPr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Rectangle 9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5" name="Rectangle 10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6" name="Rectangle 11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84D5D6B3-6A83-47CA-978C-DC5971A4ADC7}" type="slidenum">
              <a:rPr lang="ru-RU"/>
              <a:pPr>
                <a:defRPr/>
              </a:pPr>
              <a:t>‹#›</a:t>
            </a:fld>
            <a:endParaRPr lang="ru-RU"/>
          </a:p>
        </p:txBody>
      </p:sp>
    </p:spTree>
  </p:cSld>
  <p:clrMapOvr>
    <a:masterClrMapping/>
  </p:clrMapOvr>
  <p:transition spd="med">
    <p:wipe dir="r"/>
  </p:transition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pn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26" name="Group 2"/>
          <p:cNvGrpSpPr>
            <a:grpSpLocks/>
          </p:cNvGrpSpPr>
          <p:nvPr/>
        </p:nvGrpSpPr>
        <p:grpSpPr bwMode="auto">
          <a:xfrm>
            <a:off x="4763" y="0"/>
            <a:ext cx="1728787" cy="6865938"/>
            <a:chOff x="3" y="0"/>
            <a:chExt cx="1089" cy="4325"/>
          </a:xfrm>
        </p:grpSpPr>
        <p:sp>
          <p:nvSpPr>
            <p:cNvPr id="6147" name="Arc 3"/>
            <p:cNvSpPr>
              <a:spLocks/>
            </p:cNvSpPr>
            <p:nvPr/>
          </p:nvSpPr>
          <p:spPr bwMode="auto">
            <a:xfrm>
              <a:off x="3" y="293"/>
              <a:ext cx="252" cy="4032"/>
            </a:xfrm>
            <a:custGeom>
              <a:avLst/>
              <a:gdLst>
                <a:gd name="G0" fmla="+- 21600 0 0"/>
                <a:gd name="G1" fmla="+- 21600 0 0"/>
                <a:gd name="G2" fmla="+- 21600 0 0"/>
                <a:gd name="T0" fmla="*/ 21600 w 21600"/>
                <a:gd name="T1" fmla="*/ 43200 h 43200"/>
                <a:gd name="T2" fmla="*/ 21600 w 21600"/>
                <a:gd name="T3" fmla="*/ 0 h 43200"/>
                <a:gd name="T4" fmla="*/ 21600 w 21600"/>
                <a:gd name="T5" fmla="*/ 21600 h 4320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</a:cxnLst>
              <a:rect l="0" t="0" r="r" b="b"/>
              <a:pathLst>
                <a:path w="21600" h="43200" fill="none" extrusionOk="0">
                  <a:moveTo>
                    <a:pt x="21600" y="43200"/>
                  </a:moveTo>
                  <a:cubicBezTo>
                    <a:pt x="9670" y="43200"/>
                    <a:pt x="0" y="33529"/>
                    <a:pt x="0" y="21600"/>
                  </a:cubicBezTo>
                  <a:cubicBezTo>
                    <a:pt x="-1" y="9670"/>
                    <a:pt x="9670" y="0"/>
                    <a:pt x="21599" y="0"/>
                  </a:cubicBezTo>
                </a:path>
                <a:path w="21600" h="43200" stroke="0" extrusionOk="0">
                  <a:moveTo>
                    <a:pt x="21600" y="43200"/>
                  </a:moveTo>
                  <a:cubicBezTo>
                    <a:pt x="9670" y="43200"/>
                    <a:pt x="0" y="33529"/>
                    <a:pt x="0" y="21600"/>
                  </a:cubicBezTo>
                  <a:cubicBezTo>
                    <a:pt x="-1" y="9670"/>
                    <a:pt x="9670" y="0"/>
                    <a:pt x="21599" y="0"/>
                  </a:cubicBezTo>
                  <a:lnTo>
                    <a:pt x="21600" y="21600"/>
                  </a:lnTo>
                  <a:close/>
                </a:path>
              </a:pathLst>
            </a:custGeom>
            <a:gradFill rotWithShape="0">
              <a:gsLst>
                <a:gs pos="0">
                  <a:schemeClr val="bg2"/>
                </a:gs>
                <a:gs pos="100000">
                  <a:schemeClr val="bg1"/>
                </a:gs>
              </a:gsLst>
              <a:path path="shape">
                <a:fillToRect l="50000" t="50000" r="50000" b="50000"/>
              </a:path>
            </a:gradFill>
            <a:ln w="9525">
              <a:noFill/>
              <a:round/>
              <a:headEnd type="none" w="sm" len="sm"/>
              <a:tailEnd type="none" w="sm" len="sm"/>
            </a:ln>
            <a:effectLst/>
          </p:spPr>
          <p:txBody>
            <a:bodyPr/>
            <a:lstStyle/>
            <a:p>
              <a:pPr>
                <a:defRPr/>
              </a:pPr>
              <a:endParaRPr lang="ru-RU"/>
            </a:p>
          </p:txBody>
        </p:sp>
        <p:sp>
          <p:nvSpPr>
            <p:cNvPr id="6148" name="Arc 4"/>
            <p:cNvSpPr>
              <a:spLocks/>
            </p:cNvSpPr>
            <p:nvPr/>
          </p:nvSpPr>
          <p:spPr bwMode="auto">
            <a:xfrm>
              <a:off x="840" y="293"/>
              <a:ext cx="252" cy="4032"/>
            </a:xfrm>
            <a:custGeom>
              <a:avLst/>
              <a:gdLst>
                <a:gd name="G0" fmla="+- 0 0 0"/>
                <a:gd name="G1" fmla="+- 21600 0 0"/>
                <a:gd name="G2" fmla="+- 21600 0 0"/>
                <a:gd name="T0" fmla="*/ 0 w 21600"/>
                <a:gd name="T1" fmla="*/ 0 h 43200"/>
                <a:gd name="T2" fmla="*/ 0 w 21600"/>
                <a:gd name="T3" fmla="*/ 43200 h 43200"/>
                <a:gd name="T4" fmla="*/ 0 w 21600"/>
                <a:gd name="T5" fmla="*/ 21600 h 4320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</a:cxnLst>
              <a:rect l="0" t="0" r="r" b="b"/>
              <a:pathLst>
                <a:path w="21600" h="43200" fill="none" extrusionOk="0">
                  <a:moveTo>
                    <a:pt x="-1" y="0"/>
                  </a:moveTo>
                  <a:cubicBezTo>
                    <a:pt x="11929" y="0"/>
                    <a:pt x="21600" y="9670"/>
                    <a:pt x="21600" y="21600"/>
                  </a:cubicBezTo>
                  <a:cubicBezTo>
                    <a:pt x="21600" y="33529"/>
                    <a:pt x="11929" y="43199"/>
                    <a:pt x="0" y="43200"/>
                  </a:cubicBezTo>
                </a:path>
                <a:path w="21600" h="43200" stroke="0" extrusionOk="0">
                  <a:moveTo>
                    <a:pt x="-1" y="0"/>
                  </a:moveTo>
                  <a:cubicBezTo>
                    <a:pt x="11929" y="0"/>
                    <a:pt x="21600" y="9670"/>
                    <a:pt x="21600" y="21600"/>
                  </a:cubicBezTo>
                  <a:cubicBezTo>
                    <a:pt x="21600" y="33529"/>
                    <a:pt x="11929" y="43199"/>
                    <a:pt x="0" y="43200"/>
                  </a:cubicBezTo>
                  <a:lnTo>
                    <a:pt x="0" y="21600"/>
                  </a:lnTo>
                  <a:close/>
                </a:path>
              </a:pathLst>
            </a:custGeom>
            <a:gradFill rotWithShape="0">
              <a:gsLst>
                <a:gs pos="0">
                  <a:schemeClr val="bg2"/>
                </a:gs>
                <a:gs pos="100000">
                  <a:schemeClr val="bg1"/>
                </a:gs>
              </a:gsLst>
              <a:path path="shape">
                <a:fillToRect l="50000" t="50000" r="50000" b="50000"/>
              </a:path>
            </a:gradFill>
            <a:ln w="9525">
              <a:noFill/>
              <a:round/>
              <a:headEnd type="none" w="sm" len="sm"/>
              <a:tailEnd type="none" w="sm" len="sm"/>
            </a:ln>
            <a:effectLst/>
          </p:spPr>
          <p:txBody>
            <a:bodyPr/>
            <a:lstStyle/>
            <a:p>
              <a:pPr>
                <a:defRPr/>
              </a:pPr>
              <a:endParaRPr lang="ru-RU"/>
            </a:p>
          </p:txBody>
        </p:sp>
        <p:sp>
          <p:nvSpPr>
            <p:cNvPr id="6149" name="Rectangle 5"/>
            <p:cNvSpPr>
              <a:spLocks noChangeArrowheads="1"/>
            </p:cNvSpPr>
            <p:nvPr/>
          </p:nvSpPr>
          <p:spPr bwMode="auto">
            <a:xfrm>
              <a:off x="204" y="0"/>
              <a:ext cx="672" cy="4319"/>
            </a:xfrm>
            <a:prstGeom prst="rect">
              <a:avLst/>
            </a:prstGeom>
            <a:blipFill dpi="0" rotWithShape="0">
              <a:blip r:embed="rId13" cstate="print"/>
              <a:srcRect/>
              <a:tile tx="0" ty="0" sx="100000" sy="100000" flip="none" algn="tl"/>
            </a:blipFill>
            <a:ln w="9525">
              <a:noFill/>
              <a:miter lim="800000"/>
              <a:headEnd/>
              <a:tailEnd/>
            </a:ln>
            <a:effectLst/>
          </p:spPr>
          <p:txBody>
            <a:bodyPr/>
            <a:lstStyle/>
            <a:p>
              <a:pPr>
                <a:defRPr/>
              </a:pPr>
              <a:endParaRPr lang="ru-RU"/>
            </a:p>
          </p:txBody>
        </p:sp>
        <p:sp>
          <p:nvSpPr>
            <p:cNvPr id="6150" name="AutoShape 6"/>
            <p:cNvSpPr>
              <a:spLocks noChangeArrowheads="1"/>
            </p:cNvSpPr>
            <p:nvPr/>
          </p:nvSpPr>
          <p:spPr bwMode="auto">
            <a:xfrm rot="6000000">
              <a:off x="348" y="372"/>
              <a:ext cx="456" cy="360"/>
            </a:xfrm>
            <a:prstGeom prst="triangle">
              <a:avLst>
                <a:gd name="adj" fmla="val 49995"/>
              </a:avLst>
            </a:prstGeom>
            <a:gradFill rotWithShape="0">
              <a:gsLst>
                <a:gs pos="0">
                  <a:schemeClr val="accent1"/>
                </a:gs>
                <a:gs pos="100000">
                  <a:schemeClr val="hlink"/>
                </a:gs>
              </a:gsLst>
              <a:lin ang="0" scaled="1"/>
            </a:gradFill>
            <a:ln w="9525">
              <a:noFill/>
              <a:miter lim="800000"/>
              <a:headEnd/>
              <a:tailEnd/>
            </a:ln>
            <a:effectLst>
              <a:outerShdw dist="107763" dir="2700000" algn="ctr" rotWithShape="0">
                <a:schemeClr val="bg2"/>
              </a:outerShdw>
            </a:effectLst>
          </p:spPr>
          <p:txBody>
            <a:bodyPr/>
            <a:lstStyle/>
            <a:p>
              <a:pPr>
                <a:defRPr/>
              </a:pPr>
              <a:endParaRPr lang="ru-RU"/>
            </a:p>
          </p:txBody>
        </p:sp>
      </p:grpSp>
      <p:sp>
        <p:nvSpPr>
          <p:cNvPr id="1027" name="Rectangle 7"/>
          <p:cNvSpPr>
            <a:spLocks noGrp="1" noChangeArrowheads="1"/>
          </p:cNvSpPr>
          <p:nvPr>
            <p:ph type="title"/>
          </p:nvPr>
        </p:nvSpPr>
        <p:spPr bwMode="auto">
          <a:xfrm>
            <a:off x="1370013" y="247650"/>
            <a:ext cx="7772400" cy="1143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2075" tIns="46038" rIns="92075" bIns="46038" numCol="1" anchor="b" anchorCtr="0" compatLnSpc="1">
            <a:prstTxWarp prst="textNoShape">
              <a:avLst/>
            </a:prstTxWarp>
          </a:bodyPr>
          <a:lstStyle/>
          <a:p>
            <a:pPr lvl="0"/>
            <a:r>
              <a:rPr lang="ru-RU" smtClean="0"/>
              <a:t>Образец заголовка</a:t>
            </a:r>
          </a:p>
        </p:txBody>
      </p:sp>
      <p:sp>
        <p:nvSpPr>
          <p:cNvPr id="1028" name="Rectangle 8"/>
          <p:cNvSpPr>
            <a:spLocks noGrp="1" noChangeArrowheads="1"/>
          </p:cNvSpPr>
          <p:nvPr>
            <p:ph type="body" idx="1"/>
          </p:nvPr>
        </p:nvSpPr>
        <p:spPr bwMode="auto">
          <a:xfrm>
            <a:off x="1370013" y="1676400"/>
            <a:ext cx="7772400" cy="411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2075" tIns="46038" rIns="92075" bIns="46038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</a:p>
        </p:txBody>
      </p:sp>
      <p:sp>
        <p:nvSpPr>
          <p:cNvPr id="6153" name="Rectangle 9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457200" y="6400800"/>
            <a:ext cx="1905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2075" tIns="46038" rIns="92075" bIns="46038" numCol="1" anchor="ctr" anchorCtr="0" compatLnSpc="1">
            <a:prstTxWarp prst="textNoShape">
              <a:avLst/>
            </a:prstTxWarp>
          </a:bodyPr>
          <a:lstStyle>
            <a:lvl1pPr>
              <a:defRPr kumimoji="0" sz="1400"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6154" name="Rectangle 10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4267200" y="6400800"/>
            <a:ext cx="2895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2075" tIns="46038" rIns="92075" bIns="46038" numCol="1" anchor="ctr" anchorCtr="0" compatLnSpc="1">
            <a:prstTxWarp prst="textNoShape">
              <a:avLst/>
            </a:prstTxWarp>
          </a:bodyPr>
          <a:lstStyle>
            <a:lvl1pPr algn="ctr">
              <a:defRPr kumimoji="0" sz="1400"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6155" name="Rectangle 11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7237413" y="6399213"/>
            <a:ext cx="1905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2075" tIns="46038" rIns="92075" bIns="46038" numCol="1" anchor="ctr" anchorCtr="0" compatLnSpc="1">
            <a:prstTxWarp prst="textNoShape">
              <a:avLst/>
            </a:prstTxWarp>
          </a:bodyPr>
          <a:lstStyle>
            <a:lvl1pPr algn="r">
              <a:defRPr kumimoji="0" sz="1400"/>
            </a:lvl1pPr>
          </a:lstStyle>
          <a:p>
            <a:pPr>
              <a:defRPr/>
            </a:pPr>
            <a:fld id="{61BF8B49-5E30-4896-B8FD-1CBE4FD6174F}" type="slidenum">
              <a:rPr lang="ru-RU"/>
              <a:pPr>
                <a:defRPr/>
              </a:pPr>
              <a:t>‹#›</a:t>
            </a:fld>
            <a:endParaRPr lang="ru-RU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805" r:id="rId1"/>
    <p:sldLayoutId id="2147483795" r:id="rId2"/>
    <p:sldLayoutId id="2147483796" r:id="rId3"/>
    <p:sldLayoutId id="2147483797" r:id="rId4"/>
    <p:sldLayoutId id="2147483798" r:id="rId5"/>
    <p:sldLayoutId id="2147483799" r:id="rId6"/>
    <p:sldLayoutId id="2147483800" r:id="rId7"/>
    <p:sldLayoutId id="2147483801" r:id="rId8"/>
    <p:sldLayoutId id="2147483802" r:id="rId9"/>
    <p:sldLayoutId id="2147483803" r:id="rId10"/>
    <p:sldLayoutId id="2147483804" r:id="rId11"/>
  </p:sldLayoutIdLst>
  <p:transition spd="med">
    <p:wipe dir="r"/>
  </p:transition>
  <p:txStyles>
    <p:titleStyle>
      <a:lvl1pPr algn="l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+mj-ea"/>
          <a:cs typeface="+mj-cs"/>
        </a:defRPr>
      </a:lvl1pPr>
      <a:lvl2pPr algn="l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2pPr>
      <a:lvl3pPr algn="l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3pPr>
      <a:lvl4pPr algn="l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4pPr>
      <a:lvl5pPr algn="l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5pPr>
      <a:lvl6pPr marL="457200" algn="l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6pPr>
      <a:lvl7pPr marL="914400" algn="l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7pPr>
      <a:lvl8pPr marL="1371600" algn="l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8pPr>
      <a:lvl9pPr marL="1828800" algn="l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har char="•"/>
        <a:defRPr sz="3200" b="1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har char="–"/>
        <a:defRPr sz="2800" b="1">
          <a:solidFill>
            <a:schemeClr val="tx1"/>
          </a:solidFill>
          <a:latin typeface="+mn-lt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har char="•"/>
        <a:defRPr sz="2400" b="1">
          <a:solidFill>
            <a:schemeClr val="tx1"/>
          </a:solidFill>
          <a:latin typeface="+mn-lt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har char="–"/>
        <a:defRPr sz="2000" b="1">
          <a:solidFill>
            <a:schemeClr val="tx1"/>
          </a:solidFill>
          <a:latin typeface="+mn-lt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har char="•"/>
        <a:defRPr sz="2000" b="1">
          <a:solidFill>
            <a:schemeClr val="tx1"/>
          </a:solidFill>
          <a:latin typeface="+mn-lt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•"/>
        <a:defRPr sz="2000" b="1">
          <a:solidFill>
            <a:schemeClr val="tx1"/>
          </a:solidFill>
          <a:latin typeface="+mn-lt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•"/>
        <a:defRPr sz="2000" b="1">
          <a:solidFill>
            <a:schemeClr val="tx1"/>
          </a:solidFill>
          <a:latin typeface="+mn-lt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•"/>
        <a:defRPr sz="2000" b="1">
          <a:solidFill>
            <a:schemeClr val="tx1"/>
          </a:solidFill>
          <a:latin typeface="+mn-lt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•"/>
        <a:defRPr sz="2000" b="1">
          <a:solidFill>
            <a:schemeClr val="tx1"/>
          </a:solidFill>
          <a:latin typeface="+mn-lt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/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1.jpeg"/><Relationship Id="rId5" Type="http://schemas.openxmlformats.org/officeDocument/2006/relationships/image" Target="../media/image10.jpeg"/><Relationship Id="rId4" Type="http://schemas.openxmlformats.org/officeDocument/2006/relationships/image" Target="../media/image9.jpeg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eg"/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5.jpeg"/><Relationship Id="rId4" Type="http://schemas.openxmlformats.org/officeDocument/2006/relationships/image" Target="../media/image14.jpe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jpeg"/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8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jpeg"/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image" Target="../media/image21.jpeg"/><Relationship Id="rId1" Type="http://schemas.openxmlformats.org/officeDocument/2006/relationships/slideLayout" Target="../slideLayouts/slideLayout7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Заголовок 1"/>
          <p:cNvSpPr>
            <a:spLocks noGrp="1"/>
          </p:cNvSpPr>
          <p:nvPr>
            <p:ph type="title"/>
          </p:nvPr>
        </p:nvSpPr>
        <p:spPr>
          <a:xfrm>
            <a:off x="1000100" y="214290"/>
            <a:ext cx="7772400" cy="1143000"/>
          </a:xfrm>
        </p:spPr>
        <p:txBody>
          <a:bodyPr/>
          <a:lstStyle/>
          <a:p>
            <a:pPr algn="ctr">
              <a:defRPr/>
            </a:pPr>
            <a:r>
              <a:rPr lang="ru-RU" dirty="0" smtClean="0">
                <a:solidFill>
                  <a:schemeClr val="accent5">
                    <a:lumMod val="10000"/>
                  </a:schemeClr>
                </a:solidFill>
              </a:rPr>
              <a:t>      Социальный проект</a:t>
            </a:r>
          </a:p>
        </p:txBody>
      </p:sp>
      <p:pic>
        <p:nvPicPr>
          <p:cNvPr id="7171" name="Picture 5" descr="&amp;Icy;&amp;ncy;&amp;fcy;&amp;ocy;&amp;rcy;&amp;mcy;&amp;acy;&amp;tscy;&amp;icy;&amp;yacy; &amp;pcy;&amp;ocy; &amp;vcy;&amp;ocy;&amp;pcy;&amp;rcy;&amp;ocy;&amp;scy;&amp;ucy; &amp;rcy;&amp;ocy;&amp;zcy;&amp;ycy;&amp;scy;&amp;kcy;&amp;acy; &amp;scy;&amp;vcy;&amp;ocy;&amp;iecy;&amp;vcy;&amp;rcy;&amp;iecy;&amp;mcy;&amp;iecy;&amp;ncy;&amp;ncy;&amp;ocy; &amp;ncy;&amp;iecy;&amp;vcy;&amp;rcy;&amp;ucy;&amp;chcy;&amp;iecy;&amp;ncy;&amp;ncy;&amp;ycy;&amp;khcy; &amp;ncy;&amp;acy;&amp;gcy;&amp;rcy;&amp;acy;&amp;dcy; &amp;mcy;&amp;ocy;&amp;zhcy;&amp;ncy;&amp;ocy; &amp;pcy;&amp;ocy;&amp;scy;&amp;mcy;&amp;ocy;&amp;tcy;&amp;rcy;&amp;iecy;&amp;tcy;&amp;softcy; &amp;ncy;&amp;acy; &amp;scy;&amp;acy;&amp;jcy;&amp;tcy;&amp;iecy; &amp;Mcy;&amp;icy;&amp;ncy;&amp;icy;&amp;scy;&amp;tcy;&amp;iecy;&amp;rcy;&amp;scy;&amp;tcy;&amp;vcy;&amp;acy; &amp;ocy;&amp;bcy;&amp;ocy;&amp;rcy;&amp;ocy;&amp;ncy;&amp;ycy; &quot;&amp;Pcy;&amp;ocy;&amp;dcy;&amp;vcy;&amp;icy;&amp;gcy; &amp;ncy;&amp;acy;&amp;rcy;&amp;ocy;&amp;dcy;&amp;acy;&quot;"/>
          <p:cNvPicPr>
            <a:picLocks noGrp="1" noChangeAspect="1" noChangeArrowheads="1"/>
          </p:cNvPicPr>
          <p:nvPr>
            <p:ph idx="1"/>
          </p:nvPr>
        </p:nvPicPr>
        <p:blipFill>
          <a:blip r:embed="rId2"/>
          <a:srcRect/>
          <a:stretch>
            <a:fillRect/>
          </a:stretch>
        </p:blipFill>
        <p:spPr>
          <a:xfrm flipV="1">
            <a:off x="1714480" y="5352095"/>
            <a:ext cx="53421" cy="45719"/>
          </a:xfrm>
          <a:noFill/>
        </p:spPr>
      </p:pic>
      <p:sp>
        <p:nvSpPr>
          <p:cNvPr id="5" name="TextBox 4"/>
          <p:cNvSpPr txBox="1"/>
          <p:nvPr/>
        </p:nvSpPr>
        <p:spPr>
          <a:xfrm>
            <a:off x="5286380" y="3214686"/>
            <a:ext cx="4214813" cy="1077913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ctr">
              <a:defRPr/>
            </a:pPr>
            <a:r>
              <a:rPr lang="ru-RU" sz="3200" dirty="0">
                <a:solidFill>
                  <a:schemeClr val="accent5">
                    <a:lumMod val="10000"/>
                  </a:schemeClr>
                </a:solidFill>
              </a:rPr>
              <a:t> «Никто не забыт, ничто не забыто».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5929322" y="6072206"/>
            <a:ext cx="342902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dirty="0" smtClean="0">
                <a:solidFill>
                  <a:srgbClr val="000000"/>
                </a:solidFill>
              </a:rPr>
              <a:t>Руководитель:</a:t>
            </a:r>
          </a:p>
          <a:p>
            <a:r>
              <a:rPr lang="ru-RU" dirty="0" smtClean="0">
                <a:solidFill>
                  <a:srgbClr val="000000"/>
                </a:solidFill>
              </a:rPr>
              <a:t>Гарбар Елена Васильевна</a:t>
            </a:r>
            <a:endParaRPr lang="ru-RU" dirty="0">
              <a:solidFill>
                <a:srgbClr val="000000"/>
              </a:solidFill>
            </a:endParaRPr>
          </a:p>
        </p:txBody>
      </p:sp>
      <p:pic>
        <p:nvPicPr>
          <p:cNvPr id="7" name="Picture 10" descr="Украсить сайт Вечным огнем на георгиевской ленте на 9 мая - День победы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1428728" y="2643182"/>
            <a:ext cx="4049537" cy="278608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</p:spTree>
  </p:cSld>
  <p:clrMapOvr>
    <a:masterClrMapping/>
  </p:clrMapOvr>
  <p:transition spd="med">
    <p:wipe dir="r"/>
  </p:transition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371600" y="1071546"/>
            <a:ext cx="7772400" cy="3889375"/>
          </a:xfrm>
        </p:spPr>
        <p:txBody>
          <a:bodyPr/>
          <a:lstStyle/>
          <a:p>
            <a:pPr algn="ctr">
              <a:defRPr/>
            </a:pPr>
            <a:r>
              <a:rPr lang="ru-RU" sz="3200" b="1" dirty="0" smtClean="0">
                <a:solidFill>
                  <a:schemeClr val="accent5">
                    <a:lumMod val="10000"/>
                  </a:schemeClr>
                </a:solidFill>
                <a:latin typeface="+mn-lt"/>
              </a:rPr>
              <a:t>Цель проекта </a:t>
            </a:r>
            <a:r>
              <a:rPr lang="ru-RU" sz="3200" dirty="0" smtClean="0">
                <a:solidFill>
                  <a:schemeClr val="accent5">
                    <a:lumMod val="10000"/>
                  </a:schemeClr>
                </a:solidFill>
                <a:latin typeface="+mn-lt"/>
              </a:rPr>
              <a:t>- укрепить связи между поколениями, узнать подробнее о поколении проживших и переживших войну, ознакомиться с документы времен войны, воспитывать подрастающее поколение в духе патриотизма</a:t>
            </a:r>
            <a:r>
              <a:rPr lang="ru-RU" sz="2800" dirty="0" smtClean="0">
                <a:solidFill>
                  <a:schemeClr val="accent5">
                    <a:lumMod val="10000"/>
                  </a:schemeClr>
                </a:solidFill>
                <a:latin typeface="+mn-lt"/>
              </a:rPr>
              <a:t>.</a:t>
            </a:r>
            <a:endParaRPr lang="ru-RU" sz="2800" dirty="0">
              <a:solidFill>
                <a:schemeClr val="accent5">
                  <a:lumMod val="10000"/>
                </a:schemeClr>
              </a:solidFill>
              <a:latin typeface="+mn-lt"/>
            </a:endParaRPr>
          </a:p>
        </p:txBody>
      </p:sp>
    </p:spTree>
  </p:cSld>
  <p:clrMapOvr>
    <a:masterClrMapping/>
  </p:clrMapOvr>
  <p:transition spd="med">
    <p:wipe dir="r"/>
  </p:transition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1370013" y="0"/>
            <a:ext cx="7772400" cy="6858000"/>
          </a:xfrm>
        </p:spPr>
        <p:txBody>
          <a:bodyPr/>
          <a:lstStyle/>
          <a:p>
            <a:pPr>
              <a:buFontTx/>
              <a:buNone/>
              <a:defRPr/>
            </a:pPr>
            <a:r>
              <a:rPr lang="ru-RU" dirty="0" smtClean="0">
                <a:solidFill>
                  <a:schemeClr val="accent5">
                    <a:lumMod val="10000"/>
                  </a:schemeClr>
                </a:solidFill>
              </a:rPr>
              <a:t>Задачи:</a:t>
            </a:r>
          </a:p>
          <a:p>
            <a:pPr marL="514350" indent="-514350">
              <a:buFont typeface="+mj-lt"/>
              <a:buAutoNum type="arabicPeriod"/>
              <a:defRPr/>
            </a:pPr>
            <a:r>
              <a:rPr lang="ru-RU" b="0" dirty="0" smtClean="0">
                <a:solidFill>
                  <a:schemeClr val="accent5">
                    <a:lumMod val="10000"/>
                  </a:schemeClr>
                </a:solidFill>
              </a:rPr>
              <a:t>Воспитывать у учащихся чувство благодарности и уважения к старшему поколению;</a:t>
            </a:r>
          </a:p>
          <a:p>
            <a:pPr marL="514350" indent="-514350">
              <a:buFont typeface="+mj-lt"/>
              <a:buAutoNum type="arabicPeriod"/>
              <a:defRPr/>
            </a:pPr>
            <a:r>
              <a:rPr lang="ru-RU" b="0" dirty="0" smtClean="0">
                <a:solidFill>
                  <a:schemeClr val="accent5">
                    <a:lumMod val="10000"/>
                  </a:schemeClr>
                </a:solidFill>
              </a:rPr>
              <a:t>Воспитывать у учащихся чувство гордости за своё Отечество;</a:t>
            </a:r>
          </a:p>
          <a:p>
            <a:pPr marL="514350" indent="-514350">
              <a:buFont typeface="+mj-lt"/>
              <a:buAutoNum type="arabicPeriod"/>
              <a:defRPr/>
            </a:pPr>
            <a:r>
              <a:rPr lang="ru-RU" b="0" dirty="0" smtClean="0">
                <a:solidFill>
                  <a:schemeClr val="accent5">
                    <a:lumMod val="10000"/>
                  </a:schemeClr>
                </a:solidFill>
              </a:rPr>
              <a:t>Вовлечь всех учащихся класса и родителей в проектную деятельность. </a:t>
            </a:r>
          </a:p>
          <a:p>
            <a:pPr marL="514350" indent="-514350">
              <a:buFont typeface="+mj-lt"/>
              <a:buAutoNum type="arabicPeriod"/>
              <a:defRPr/>
            </a:pPr>
            <a:r>
              <a:rPr lang="ru-RU" b="0" dirty="0" smtClean="0">
                <a:solidFill>
                  <a:schemeClr val="accent5">
                    <a:lumMod val="10000"/>
                  </a:schemeClr>
                </a:solidFill>
              </a:rPr>
              <a:t>Поздравление участников ВОВ с 9 мая;</a:t>
            </a:r>
          </a:p>
          <a:p>
            <a:pPr marL="514350" indent="-514350">
              <a:buFont typeface="+mj-lt"/>
              <a:buAutoNum type="arabicPeriod"/>
              <a:defRPr/>
            </a:pPr>
            <a:r>
              <a:rPr lang="ru-RU" b="0" dirty="0" smtClean="0">
                <a:solidFill>
                  <a:schemeClr val="accent5">
                    <a:lumMod val="10000"/>
                  </a:schemeClr>
                </a:solidFill>
              </a:rPr>
              <a:t>Увековечить память ветеранов, живших в нашем поселке.</a:t>
            </a:r>
          </a:p>
          <a:p>
            <a:pPr marL="514350" indent="-514350">
              <a:buFont typeface="+mj-lt"/>
              <a:buAutoNum type="arabicPeriod"/>
              <a:defRPr/>
            </a:pPr>
            <a:endParaRPr lang="ru-RU" dirty="0">
              <a:solidFill>
                <a:schemeClr val="accent5">
                  <a:lumMod val="10000"/>
                </a:schemeClr>
              </a:solidFill>
            </a:endParaRPr>
          </a:p>
        </p:txBody>
      </p:sp>
    </p:spTree>
  </p:cSld>
  <p:clrMapOvr>
    <a:masterClrMapping/>
  </p:clrMapOvr>
  <p:transition spd="med">
    <p:wipe dir="r"/>
  </p:transition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Содержимое 2"/>
          <p:cNvSpPr>
            <a:spLocks noGrp="1"/>
          </p:cNvSpPr>
          <p:nvPr>
            <p:ph idx="1"/>
          </p:nvPr>
        </p:nvSpPr>
        <p:spPr>
          <a:xfrm>
            <a:off x="1370013" y="692150"/>
            <a:ext cx="7523162" cy="5761038"/>
          </a:xfrm>
        </p:spPr>
        <p:txBody>
          <a:bodyPr/>
          <a:lstStyle/>
          <a:p>
            <a:pPr>
              <a:defRPr/>
            </a:pPr>
            <a:endParaRPr lang="ru-RU" b="0" dirty="0" smtClean="0">
              <a:solidFill>
                <a:schemeClr val="accent5">
                  <a:lumMod val="10000"/>
                </a:schemeClr>
              </a:solidFill>
            </a:endParaRPr>
          </a:p>
          <a:p>
            <a:pPr>
              <a:buFontTx/>
              <a:buNone/>
              <a:defRPr/>
            </a:pPr>
            <a:r>
              <a:rPr lang="ru-RU" dirty="0" smtClean="0">
                <a:solidFill>
                  <a:schemeClr val="accent5">
                    <a:lumMod val="10000"/>
                  </a:schemeClr>
                </a:solidFill>
              </a:rPr>
              <a:t>Участники проекта:</a:t>
            </a:r>
          </a:p>
          <a:p>
            <a:pPr>
              <a:defRPr/>
            </a:pPr>
            <a:r>
              <a:rPr lang="ru-RU" b="0" dirty="0" smtClean="0">
                <a:solidFill>
                  <a:schemeClr val="accent5">
                    <a:lumMod val="10000"/>
                  </a:schemeClr>
                </a:solidFill>
              </a:rPr>
              <a:t>учащиеся </a:t>
            </a:r>
            <a:r>
              <a:rPr lang="ru-RU" b="0" dirty="0" smtClean="0">
                <a:solidFill>
                  <a:schemeClr val="accent5">
                    <a:lumMod val="10000"/>
                  </a:schemeClr>
                </a:solidFill>
              </a:rPr>
              <a:t>класса;</a:t>
            </a:r>
            <a:endParaRPr lang="ru-RU" b="0" dirty="0" smtClean="0">
              <a:solidFill>
                <a:schemeClr val="accent5">
                  <a:lumMod val="10000"/>
                </a:schemeClr>
              </a:solidFill>
            </a:endParaRPr>
          </a:p>
          <a:p>
            <a:pPr>
              <a:defRPr/>
            </a:pPr>
            <a:r>
              <a:rPr lang="ru-RU" b="0" dirty="0" smtClean="0">
                <a:solidFill>
                  <a:schemeClr val="accent5">
                    <a:lumMod val="10000"/>
                  </a:schemeClr>
                </a:solidFill>
              </a:rPr>
              <a:t>классный </a:t>
            </a:r>
            <a:r>
              <a:rPr lang="ru-RU" b="0" dirty="0" smtClean="0">
                <a:solidFill>
                  <a:schemeClr val="accent5">
                    <a:lumMod val="10000"/>
                  </a:schemeClr>
                </a:solidFill>
              </a:rPr>
              <a:t>руководитель;</a:t>
            </a:r>
            <a:endParaRPr lang="ru-RU" b="0" dirty="0" smtClean="0">
              <a:solidFill>
                <a:schemeClr val="accent5">
                  <a:lumMod val="10000"/>
                </a:schemeClr>
              </a:solidFill>
            </a:endParaRPr>
          </a:p>
          <a:p>
            <a:pPr>
              <a:defRPr/>
            </a:pPr>
            <a:r>
              <a:rPr lang="ru-RU" b="0" dirty="0" smtClean="0">
                <a:solidFill>
                  <a:schemeClr val="accent5">
                    <a:lumMod val="10000"/>
                  </a:schemeClr>
                </a:solidFill>
              </a:rPr>
              <a:t>родители.</a:t>
            </a:r>
          </a:p>
          <a:p>
            <a:pPr>
              <a:defRPr/>
            </a:pPr>
            <a:r>
              <a:rPr lang="ru-RU" dirty="0" smtClean="0">
                <a:solidFill>
                  <a:schemeClr val="accent5">
                    <a:lumMod val="10000"/>
                  </a:schemeClr>
                </a:solidFill>
              </a:rPr>
              <a:t>Проект: </a:t>
            </a:r>
            <a:r>
              <a:rPr lang="ru-RU" b="0" dirty="0" smtClean="0">
                <a:solidFill>
                  <a:schemeClr val="accent5">
                    <a:lumMod val="10000"/>
                  </a:schemeClr>
                </a:solidFill>
              </a:rPr>
              <a:t>долгосрочный</a:t>
            </a:r>
          </a:p>
          <a:p>
            <a:pPr>
              <a:defRPr/>
            </a:pPr>
            <a:r>
              <a:rPr lang="ru-RU" dirty="0" smtClean="0">
                <a:solidFill>
                  <a:schemeClr val="accent5">
                    <a:lumMod val="10000"/>
                  </a:schemeClr>
                </a:solidFill>
              </a:rPr>
              <a:t>Срок реализации: </a:t>
            </a:r>
            <a:r>
              <a:rPr lang="ru-RU" b="0" dirty="0" smtClean="0">
                <a:solidFill>
                  <a:schemeClr val="accent5">
                    <a:lumMod val="10000"/>
                  </a:schemeClr>
                </a:solidFill>
              </a:rPr>
              <a:t>2 года</a:t>
            </a:r>
          </a:p>
        </p:txBody>
      </p:sp>
    </p:spTree>
  </p:cSld>
  <p:clrMapOvr>
    <a:masterClrMapping/>
  </p:clrMapOvr>
  <p:transition spd="med">
    <p:wipe dir="r"/>
  </p:transition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90" name="Содержимое 2"/>
          <p:cNvSpPr>
            <a:spLocks noGrp="1"/>
          </p:cNvSpPr>
          <p:nvPr>
            <p:ph idx="1"/>
          </p:nvPr>
        </p:nvSpPr>
        <p:spPr>
          <a:xfrm>
            <a:off x="1371600" y="214313"/>
            <a:ext cx="7772400" cy="5472112"/>
          </a:xfrm>
        </p:spPr>
        <p:txBody>
          <a:bodyPr/>
          <a:lstStyle/>
          <a:p>
            <a:pPr>
              <a:buFontTx/>
              <a:buNone/>
              <a:defRPr/>
            </a:pPr>
            <a:r>
              <a:rPr lang="ru-RU" b="0" u="sng" dirty="0" smtClean="0">
                <a:solidFill>
                  <a:schemeClr val="accent5">
                    <a:lumMod val="10000"/>
                  </a:schemeClr>
                </a:solidFill>
              </a:rPr>
              <a:t>   Этапы</a:t>
            </a:r>
            <a:r>
              <a:rPr lang="ru-RU" b="0" dirty="0" smtClean="0">
                <a:solidFill>
                  <a:schemeClr val="accent5">
                    <a:lumMod val="10000"/>
                  </a:schemeClr>
                </a:solidFill>
              </a:rPr>
              <a:t> </a:t>
            </a:r>
            <a:r>
              <a:rPr lang="ru-RU" b="0" u="sng" dirty="0" smtClean="0">
                <a:solidFill>
                  <a:schemeClr val="accent5">
                    <a:lumMod val="10000"/>
                  </a:schemeClr>
                </a:solidFill>
              </a:rPr>
              <a:t>реализации</a:t>
            </a:r>
            <a:r>
              <a:rPr lang="ru-RU" b="0" dirty="0" smtClean="0">
                <a:solidFill>
                  <a:schemeClr val="accent5">
                    <a:lumMod val="10000"/>
                  </a:schemeClr>
                </a:solidFill>
              </a:rPr>
              <a:t> </a:t>
            </a:r>
            <a:r>
              <a:rPr lang="ru-RU" b="0" u="sng" dirty="0" smtClean="0">
                <a:solidFill>
                  <a:schemeClr val="accent5">
                    <a:lumMod val="10000"/>
                  </a:schemeClr>
                </a:solidFill>
              </a:rPr>
              <a:t>проекта:</a:t>
            </a:r>
            <a:endParaRPr lang="ru-RU" b="0" dirty="0" smtClean="0">
              <a:solidFill>
                <a:schemeClr val="accent5">
                  <a:lumMod val="10000"/>
                </a:schemeClr>
              </a:solidFill>
            </a:endParaRPr>
          </a:p>
          <a:p>
            <a:pPr>
              <a:defRPr/>
            </a:pPr>
            <a:r>
              <a:rPr lang="ru-RU" u="sng" dirty="0" smtClean="0">
                <a:solidFill>
                  <a:schemeClr val="accent5">
                    <a:lumMod val="10000"/>
                  </a:schemeClr>
                </a:solidFill>
              </a:rPr>
              <a:t>Подготовительный</a:t>
            </a:r>
            <a:r>
              <a:rPr lang="ru-RU" b="0" dirty="0" smtClean="0">
                <a:solidFill>
                  <a:schemeClr val="accent5">
                    <a:lumMod val="10000"/>
                  </a:schemeClr>
                </a:solidFill>
              </a:rPr>
              <a:t> - сбор информации, работа с методической литературой, статистическими данными ,составление плана работы над проектом.</a:t>
            </a:r>
          </a:p>
          <a:p>
            <a:pPr>
              <a:defRPr/>
            </a:pPr>
            <a:endParaRPr lang="ru-RU" dirty="0" smtClean="0"/>
          </a:p>
        </p:txBody>
      </p:sp>
      <p:pic>
        <p:nvPicPr>
          <p:cNvPr id="11267" name="Picture 3" descr="C:\Users\учитель\Desktop\IMG_4945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 rot="204649">
            <a:off x="4521200" y="3268663"/>
            <a:ext cx="4286250" cy="32146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1268" name="Picture 4" descr="C:\Users\учитель\Desktop\IMG_4943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 rot="-387418">
            <a:off x="1804988" y="3584575"/>
            <a:ext cx="3856037" cy="28908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spd="med">
    <p:wipe dir="r"/>
  </p:transition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314" name="Содержимое 4"/>
          <p:cNvSpPr>
            <a:spLocks noGrp="1"/>
          </p:cNvSpPr>
          <p:nvPr>
            <p:ph idx="1"/>
          </p:nvPr>
        </p:nvSpPr>
        <p:spPr>
          <a:xfrm>
            <a:off x="1371600" y="357188"/>
            <a:ext cx="7772400" cy="4114800"/>
          </a:xfrm>
        </p:spPr>
        <p:txBody>
          <a:bodyPr/>
          <a:lstStyle/>
          <a:p>
            <a:pPr>
              <a:defRPr/>
            </a:pPr>
            <a:r>
              <a:rPr lang="ru-RU" sz="2800" u="sng" dirty="0" smtClean="0">
                <a:solidFill>
                  <a:schemeClr val="accent5">
                    <a:lumMod val="10000"/>
                  </a:schemeClr>
                </a:solidFill>
              </a:rPr>
              <a:t>Практический</a:t>
            </a:r>
            <a:r>
              <a:rPr lang="ru-RU" sz="2800" dirty="0" smtClean="0">
                <a:solidFill>
                  <a:schemeClr val="accent5">
                    <a:lumMod val="10000"/>
                  </a:schemeClr>
                </a:solidFill>
              </a:rPr>
              <a:t>- реализация проекта</a:t>
            </a:r>
          </a:p>
        </p:txBody>
      </p:sp>
      <p:pic>
        <p:nvPicPr>
          <p:cNvPr id="12291" name="Picture 3" descr="C:\Users\учитель\Desktop\IMG_4954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 rot="201980">
            <a:off x="1714480" y="1285860"/>
            <a:ext cx="7429520" cy="5572140"/>
          </a:xfrm>
          <a:prstGeom prst="rect">
            <a:avLst/>
          </a:prstGeom>
          <a:noFill/>
          <a:effectLst>
            <a:softEdge rad="317500"/>
          </a:effectLst>
        </p:spPr>
      </p:pic>
    </p:spTree>
  </p:cSld>
  <p:clrMapOvr>
    <a:masterClrMapping/>
  </p:clrMapOvr>
  <p:transition spd="med">
    <p:wipe dir="r"/>
  </p:transition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8" name="Содержимое 2"/>
          <p:cNvSpPr>
            <a:spLocks noGrp="1"/>
          </p:cNvSpPr>
          <p:nvPr>
            <p:ph idx="1"/>
          </p:nvPr>
        </p:nvSpPr>
        <p:spPr>
          <a:xfrm>
            <a:off x="1370013" y="549275"/>
            <a:ext cx="7772400" cy="1655763"/>
          </a:xfrm>
        </p:spPr>
        <p:txBody>
          <a:bodyPr/>
          <a:lstStyle/>
          <a:p>
            <a:pPr>
              <a:defRPr/>
            </a:pPr>
            <a:r>
              <a:rPr lang="ru-RU" u="sng" dirty="0" smtClean="0">
                <a:solidFill>
                  <a:schemeClr val="accent5">
                    <a:lumMod val="10000"/>
                  </a:schemeClr>
                </a:solidFill>
              </a:rPr>
              <a:t>Итоговый</a:t>
            </a:r>
            <a:r>
              <a:rPr lang="ru-RU" b="0" dirty="0" smtClean="0">
                <a:solidFill>
                  <a:schemeClr val="accent5">
                    <a:lumMod val="10000"/>
                  </a:schemeClr>
                </a:solidFill>
              </a:rPr>
              <a:t> — поздравление участников ВОВ.</a:t>
            </a:r>
          </a:p>
          <a:p>
            <a:pPr>
              <a:defRPr/>
            </a:pPr>
            <a:endParaRPr lang="ru-RU" dirty="0" smtClean="0"/>
          </a:p>
        </p:txBody>
      </p:sp>
      <p:pic>
        <p:nvPicPr>
          <p:cNvPr id="13315" name="Picture 3" descr="C:\Users\учитель\Desktop\кружок Гарбар е.в\фото 8а\9 мая\IMG_2390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 rot="537538">
            <a:off x="3772772" y="1810387"/>
            <a:ext cx="5207524" cy="3905643"/>
          </a:xfrm>
          <a:prstGeom prst="rect">
            <a:avLst/>
          </a:prstGeom>
          <a:noFill/>
          <a:effectLst>
            <a:softEdge rad="635000"/>
          </a:effectLst>
        </p:spPr>
      </p:pic>
      <p:pic>
        <p:nvPicPr>
          <p:cNvPr id="13316" name="Picture 4" descr="C:\Users\учитель\Desktop\кружок Гарбар е.в\фото 8а\9 мая\IMG_2389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 rot="21242288">
            <a:off x="1076634" y="2132540"/>
            <a:ext cx="4082519" cy="3061889"/>
          </a:xfrm>
          <a:prstGeom prst="rect">
            <a:avLst/>
          </a:prstGeom>
          <a:noFill/>
          <a:effectLst>
            <a:softEdge rad="635000"/>
          </a:effectLst>
        </p:spPr>
      </p:pic>
      <p:pic>
        <p:nvPicPr>
          <p:cNvPr id="13317" name="Picture 5" descr="C:\Users\учитель\Desktop\кружок Гарбар е.в\фото 8а\9 мая\ВЕТЕРАНЫ\DSC05114.JPG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 rot="459913">
            <a:off x="6085517" y="-354330"/>
            <a:ext cx="3428992" cy="2571744"/>
          </a:xfrm>
          <a:prstGeom prst="rect">
            <a:avLst/>
          </a:prstGeom>
          <a:noFill/>
          <a:effectLst>
            <a:softEdge rad="635000"/>
          </a:effectLst>
        </p:spPr>
      </p:pic>
      <p:pic>
        <p:nvPicPr>
          <p:cNvPr id="13318" name="Picture 6" descr="C:\Users\учитель\Desktop\кружок Гарбар е.в\фото 8а\9 мая\ВЕТЕРАНЫ\DSC05117.JPG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 rot="21272424">
            <a:off x="1232082" y="979569"/>
            <a:ext cx="2666987" cy="2000240"/>
          </a:xfrm>
          <a:prstGeom prst="rect">
            <a:avLst/>
          </a:prstGeom>
          <a:noFill/>
          <a:effectLst>
            <a:softEdge rad="635000"/>
          </a:effectLst>
        </p:spPr>
      </p:pic>
      <p:pic>
        <p:nvPicPr>
          <p:cNvPr id="13319" name="Picture 7" descr="C:\Users\учитель\Desktop\кружок Гарбар е.в\фото 8а\9 мая\ВЕТЕРАНЫ\DSC05120.JPG"/>
          <p:cNvPicPr>
            <a:picLocks noChangeAspect="1" noChangeArrowheads="1"/>
          </p:cNvPicPr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2714612" y="3929066"/>
            <a:ext cx="4190997" cy="3143248"/>
          </a:xfrm>
          <a:prstGeom prst="rect">
            <a:avLst/>
          </a:prstGeom>
          <a:noFill/>
          <a:effectLst>
            <a:softEdge rad="635000"/>
          </a:effectLst>
        </p:spPr>
      </p:pic>
    </p:spTree>
  </p:cSld>
  <p:clrMapOvr>
    <a:masterClrMapping/>
  </p:clrMapOvr>
  <p:transition spd="med">
    <p:wipe dir="r"/>
  </p:transition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8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ru-RU" dirty="0" smtClean="0">
                <a:solidFill>
                  <a:schemeClr val="accent5">
                    <a:lumMod val="10000"/>
                  </a:schemeClr>
                </a:solidFill>
              </a:rPr>
              <a:t>Результативность</a:t>
            </a:r>
          </a:p>
        </p:txBody>
      </p:sp>
      <p:sp>
        <p:nvSpPr>
          <p:cNvPr id="14339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defRPr/>
            </a:pPr>
            <a:r>
              <a:rPr lang="ru-RU" dirty="0" smtClean="0">
                <a:solidFill>
                  <a:schemeClr val="accent5">
                    <a:lumMod val="10000"/>
                  </a:schemeClr>
                </a:solidFill>
              </a:rPr>
              <a:t>Работа над данным проектом объединила взрослых и детей.</a:t>
            </a:r>
          </a:p>
          <a:p>
            <a:pPr>
              <a:defRPr/>
            </a:pPr>
            <a:r>
              <a:rPr lang="ru-RU" dirty="0" smtClean="0">
                <a:solidFill>
                  <a:schemeClr val="accent5">
                    <a:lumMod val="10000"/>
                  </a:schemeClr>
                </a:solidFill>
              </a:rPr>
              <a:t>Установление связи между поколениями подросток-родитель-ветеран.</a:t>
            </a:r>
          </a:p>
          <a:p>
            <a:pPr>
              <a:defRPr/>
            </a:pPr>
            <a:r>
              <a:rPr lang="ru-RU" dirty="0" smtClean="0">
                <a:solidFill>
                  <a:schemeClr val="accent5">
                    <a:lumMod val="10000"/>
                  </a:schemeClr>
                </a:solidFill>
              </a:rPr>
              <a:t>Получение взаимных положительных эмоций</a:t>
            </a:r>
          </a:p>
          <a:p>
            <a:pPr>
              <a:defRPr/>
            </a:pPr>
            <a:r>
              <a:rPr lang="ru-RU" dirty="0" smtClean="0">
                <a:solidFill>
                  <a:schemeClr val="accent5">
                    <a:lumMod val="10000"/>
                  </a:schemeClr>
                </a:solidFill>
              </a:rPr>
              <a:t>Осознание успешности</a:t>
            </a:r>
          </a:p>
        </p:txBody>
      </p:sp>
    </p:spTree>
  </p:cSld>
  <p:clrMapOvr>
    <a:masterClrMapping/>
  </p:clrMapOvr>
  <p:transition spd="med">
    <p:wipe dir="r"/>
  </p:transition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370013" y="247650"/>
            <a:ext cx="7772400" cy="3181350"/>
          </a:xfrm>
        </p:spPr>
        <p:txBody>
          <a:bodyPr/>
          <a:lstStyle/>
          <a:p>
            <a:pPr>
              <a:defRPr/>
            </a:pPr>
            <a:r>
              <a:rPr lang="ru-RU" sz="4000" dirty="0" smtClean="0">
                <a:solidFill>
                  <a:schemeClr val="accent5">
                    <a:lumMod val="10000"/>
                  </a:schemeClr>
                </a:solidFill>
              </a:rPr>
              <a:t>Наш проект продолжается…. </a:t>
            </a:r>
            <a:r>
              <a:rPr lang="ru-RU" sz="4000" dirty="0" smtClean="0">
                <a:solidFill>
                  <a:schemeClr val="accent5">
                    <a:lumMod val="10000"/>
                  </a:schemeClr>
                </a:solidFill>
              </a:rPr>
              <a:t>Следующий этап нашей работы -создание </a:t>
            </a:r>
            <a:r>
              <a:rPr lang="ru-RU" sz="4000" dirty="0" smtClean="0">
                <a:solidFill>
                  <a:schemeClr val="accent5">
                    <a:lumMod val="10000"/>
                  </a:schemeClr>
                </a:solidFill>
              </a:rPr>
              <a:t>книга памяти «Лица войны».    </a:t>
            </a:r>
            <a:r>
              <a:rPr lang="ru-RU" sz="4000" dirty="0" smtClean="0"/>
              <a:t/>
            </a:r>
            <a:br>
              <a:rPr lang="ru-RU" sz="4000" dirty="0" smtClean="0"/>
            </a:br>
            <a:endParaRPr lang="ru-RU" sz="4000" dirty="0">
              <a:solidFill>
                <a:schemeClr val="accent5">
                  <a:lumMod val="10000"/>
                </a:schemeClr>
              </a:solidFill>
            </a:endParaRPr>
          </a:p>
        </p:txBody>
      </p:sp>
      <p:pic>
        <p:nvPicPr>
          <p:cNvPr id="16387" name="Picture 3" descr="C:\Users\учитель\Desktop\DSC05124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 rot="21041438">
            <a:off x="-216454" y="2941788"/>
            <a:ext cx="4084439" cy="3609622"/>
          </a:xfrm>
          <a:prstGeom prst="rect">
            <a:avLst/>
          </a:prstGeom>
          <a:noFill/>
          <a:effectLst>
            <a:softEdge rad="635000"/>
          </a:effectLst>
        </p:spPr>
      </p:pic>
      <p:pic>
        <p:nvPicPr>
          <p:cNvPr id="16388" name="Picture 4" descr="C:\Users\учитель\Desktop\DSC05125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 rot="16950654">
            <a:off x="5403456" y="2964204"/>
            <a:ext cx="4203825" cy="3027710"/>
          </a:xfrm>
          <a:prstGeom prst="rect">
            <a:avLst/>
          </a:prstGeom>
          <a:noFill/>
          <a:effectLst>
            <a:softEdge rad="635000"/>
          </a:effectLst>
        </p:spPr>
      </p:pic>
      <p:pic>
        <p:nvPicPr>
          <p:cNvPr id="16389" name="Picture 5" descr="C:\Users\учитель\Desktop\DSC05110.JPG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 rot="2242326">
            <a:off x="4658353" y="2689303"/>
            <a:ext cx="2500330" cy="2071702"/>
          </a:xfrm>
          <a:prstGeom prst="rect">
            <a:avLst/>
          </a:prstGeom>
          <a:noFill/>
          <a:effectLst>
            <a:softEdge rad="635000"/>
          </a:effectLst>
        </p:spPr>
      </p:pic>
      <p:pic>
        <p:nvPicPr>
          <p:cNvPr id="16390" name="Picture 6" descr="C:\Users\учитель\Desktop\DSC05128.JPG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 rot="4521149">
            <a:off x="2444609" y="3295282"/>
            <a:ext cx="3756933" cy="2786082"/>
          </a:xfrm>
          <a:prstGeom prst="rect">
            <a:avLst/>
          </a:prstGeom>
          <a:noFill/>
          <a:effectLst>
            <a:softEdge rad="635000"/>
          </a:effectLst>
        </p:spPr>
      </p:pic>
    </p:spTree>
  </p:cSld>
  <p:clrMapOvr>
    <a:masterClrMapping/>
  </p:clrMapOvr>
  <p:transition spd="med">
    <p:wipe dir="r"/>
  </p:transition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 descr="0_4c999_80273f5c_XL.png"/>
          <p:cNvPicPr/>
          <p:nvPr/>
        </p:nvPicPr>
        <p:blipFill>
          <a:blip r:embed="rId2"/>
          <a:stretch>
            <a:fillRect/>
          </a:stretch>
        </p:blipFill>
        <p:spPr>
          <a:xfrm>
            <a:off x="0" y="568810"/>
            <a:ext cx="4024025" cy="6289190"/>
          </a:xfrm>
          <a:prstGeom prst="rect">
            <a:avLst/>
          </a:prstGeom>
          <a:effectLst>
            <a:softEdge rad="31750"/>
          </a:effectLst>
        </p:spPr>
      </p:pic>
      <p:sp>
        <p:nvSpPr>
          <p:cNvPr id="3" name="Прямоугольник 2"/>
          <p:cNvSpPr/>
          <p:nvPr/>
        </p:nvSpPr>
        <p:spPr>
          <a:xfrm>
            <a:off x="1934675" y="1262865"/>
            <a:ext cx="4572000" cy="1179554"/>
          </a:xfrm>
          <a:prstGeom prst="rect">
            <a:avLst/>
          </a:prstGeom>
        </p:spPr>
        <p:txBody>
          <a:bodyPr>
            <a:prstTxWarp prst="textArchUp">
              <a:avLst/>
            </a:prstTxWarp>
            <a:spAutoFit/>
          </a:bodyPr>
          <a:lstStyle/>
          <a:p>
            <a:pPr algn="ctr">
              <a:lnSpc>
                <a:spcPct val="115000"/>
              </a:lnSpc>
              <a:spcAft>
                <a:spcPts val="0"/>
              </a:spcAft>
            </a:pPr>
            <a:r>
              <a:rPr lang="ru-RU" sz="40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ru-RU" sz="4000" b="1" dirty="0">
                <a:solidFill>
                  <a:schemeClr val="tx2">
                    <a:lumMod val="5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Алексей</a:t>
            </a:r>
            <a:r>
              <a:rPr lang="ru-RU" sz="4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ru-RU" sz="4000" b="1" dirty="0">
                <a:solidFill>
                  <a:schemeClr val="tx2">
                    <a:lumMod val="5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Николаевич </a:t>
            </a:r>
            <a:endParaRPr lang="ru-RU" sz="4000" b="1" dirty="0" smtClean="0">
              <a:solidFill>
                <a:schemeClr val="tx2">
                  <a:lumMod val="50000"/>
                </a:schemeClr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ctr">
              <a:lnSpc>
                <a:spcPct val="115000"/>
              </a:lnSpc>
              <a:spcAft>
                <a:spcPts val="0"/>
              </a:spcAft>
            </a:pPr>
            <a:r>
              <a:rPr lang="ru-RU" sz="4000" b="1" dirty="0" smtClean="0">
                <a:solidFill>
                  <a:schemeClr val="tx2">
                    <a:lumMod val="5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Сухов </a:t>
            </a:r>
            <a:r>
              <a:rPr lang="ru-RU" sz="4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/>
            </a:r>
            <a:br>
              <a:rPr lang="ru-RU" sz="4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endParaRPr lang="ru-RU" sz="4000" b="1" dirty="0" smtClean="0">
              <a:effectLst/>
              <a:latin typeface="Times New Roman" panose="02020603050405020304" pitchFamily="18" charset="0"/>
              <a:ea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4" name="Рисунок 3" descr="oLMWEBTaiTA.jpg"/>
          <p:cNvPicPr/>
          <p:nvPr/>
        </p:nvPicPr>
        <p:blipFill>
          <a:blip r:embed="rId3" cstate="print"/>
          <a:stretch>
            <a:fillRect/>
          </a:stretch>
        </p:blipFill>
        <p:spPr>
          <a:xfrm>
            <a:off x="6500826" y="1714488"/>
            <a:ext cx="2395256" cy="3287701"/>
          </a:xfrm>
          <a:prstGeom prst="rect">
            <a:avLst/>
          </a:prstGeom>
          <a:ln w="228600" cap="sq" cmpd="thickThin">
            <a:solidFill>
              <a:srgbClr val="000000"/>
            </a:solidFill>
            <a:prstDash val="solid"/>
            <a:miter lim="800000"/>
          </a:ln>
          <a:effectLst>
            <a:innerShdw blurRad="76200">
              <a:srgbClr val="000000"/>
            </a:innerShdw>
          </a:effectLst>
        </p:spPr>
      </p:pic>
      <p:sp>
        <p:nvSpPr>
          <p:cNvPr id="5" name="Прямоугольник 4"/>
          <p:cNvSpPr/>
          <p:nvPr/>
        </p:nvSpPr>
        <p:spPr>
          <a:xfrm>
            <a:off x="1285852" y="1964353"/>
            <a:ext cx="4942037" cy="489364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/>
            <a:r>
              <a:rPr lang="ru-RU" sz="2400" dirty="0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Началом военной биографии </a:t>
            </a:r>
            <a:r>
              <a:rPr lang="ru-RU" sz="2400" dirty="0" smtClean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А.Н. Сухова стал 1942 год. Тогда ему было 18 лет. На войне Сухов был пулеметчиком. Также в 1942 году получил ранение в правое плечо. </a:t>
            </a:r>
          </a:p>
          <a:p>
            <a:pPr algn="r"/>
            <a:r>
              <a:rPr lang="ru-RU" sz="2400" dirty="0" smtClean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После выздоровления</a:t>
            </a:r>
          </a:p>
          <a:p>
            <a:pPr algn="r"/>
            <a:r>
              <a:rPr lang="ru-RU" sz="2400" dirty="0" smtClean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Алексей Николаевич </a:t>
            </a:r>
          </a:p>
          <a:p>
            <a:pPr algn="r"/>
            <a:r>
              <a:rPr lang="ru-RU" sz="2400" dirty="0" smtClean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вернулся на фронт,</a:t>
            </a:r>
          </a:p>
          <a:p>
            <a:pPr algn="r"/>
            <a:r>
              <a:rPr lang="ru-RU" sz="2400" dirty="0" smtClean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но только </a:t>
            </a:r>
          </a:p>
          <a:p>
            <a:pPr algn="r"/>
            <a:r>
              <a:rPr lang="ru-RU" sz="2400" dirty="0" smtClean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не </a:t>
            </a:r>
            <a:r>
              <a:rPr lang="ru-RU" sz="2400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в пехоту, </a:t>
            </a:r>
            <a:endParaRPr lang="ru-RU" sz="2400" dirty="0" smtClean="0">
              <a:solidFill>
                <a:srgbClr val="000000"/>
              </a:solidFill>
              <a:latin typeface="Times New Roman" panose="02020603050405020304" pitchFamily="18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 algn="r"/>
            <a:r>
              <a:rPr lang="ru-RU" sz="2400" dirty="0" smtClean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а </a:t>
            </a:r>
            <a:r>
              <a:rPr lang="ru-RU" sz="2400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в </a:t>
            </a:r>
            <a:r>
              <a:rPr lang="ru-RU" sz="2400" dirty="0" smtClean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полк </a:t>
            </a:r>
            <a:r>
              <a:rPr lang="ru-RU" sz="2400" dirty="0" smtClean="0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связи. </a:t>
            </a:r>
          </a:p>
          <a:p>
            <a:pPr algn="r"/>
            <a:r>
              <a:rPr lang="ru-RU" sz="2400" dirty="0" smtClean="0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Там </a:t>
            </a:r>
            <a:r>
              <a:rPr lang="ru-RU" sz="2400" dirty="0" smtClean="0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проработал</a:t>
            </a:r>
          </a:p>
          <a:p>
            <a:pPr algn="r"/>
            <a:r>
              <a:rPr lang="ru-RU" sz="2400" dirty="0" smtClean="0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ru-RU" sz="2400" dirty="0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до </a:t>
            </a:r>
            <a:r>
              <a:rPr lang="ru-RU" sz="2400" dirty="0" smtClean="0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конца </a:t>
            </a:r>
            <a:r>
              <a:rPr lang="ru-RU" sz="2400" dirty="0" smtClean="0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войны.</a:t>
            </a:r>
            <a:endParaRPr lang="ru-RU" sz="2400" dirty="0">
              <a:solidFill>
                <a:srgbClr val="00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2050" name="Picture 2" descr="PNG: Георгиевская лента с днем Победы. . Обсуждение на LiveInternet - Российский Сервис Онлайн-Дневников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5901076" y="4929198"/>
            <a:ext cx="3242924" cy="254245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xmlns="" val="1622602305"/>
      </p:ext>
    </p:extLst>
  </p:cSld>
  <p:clrMapOvr>
    <a:masterClrMapping/>
  </p:clrMapOvr>
  <p:transition spd="med">
    <p:wipe dir="r"/>
  </p:transition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 descr="0_4c999_80273f5c_XL.png"/>
          <p:cNvPicPr/>
          <p:nvPr/>
        </p:nvPicPr>
        <p:blipFill>
          <a:blip r:embed="rId2"/>
          <a:stretch>
            <a:fillRect/>
          </a:stretch>
        </p:blipFill>
        <p:spPr>
          <a:xfrm>
            <a:off x="81116" y="420704"/>
            <a:ext cx="4024025" cy="6289190"/>
          </a:xfrm>
          <a:prstGeom prst="rect">
            <a:avLst/>
          </a:prstGeom>
          <a:effectLst>
            <a:softEdge rad="31750"/>
          </a:effectLst>
        </p:spPr>
      </p:pic>
      <p:sp>
        <p:nvSpPr>
          <p:cNvPr id="3" name="Прямоугольник 2"/>
          <p:cNvSpPr/>
          <p:nvPr/>
        </p:nvSpPr>
        <p:spPr>
          <a:xfrm>
            <a:off x="2571736" y="1000108"/>
            <a:ext cx="4572000" cy="1179554"/>
          </a:xfrm>
          <a:prstGeom prst="rect">
            <a:avLst/>
          </a:prstGeom>
        </p:spPr>
        <p:txBody>
          <a:bodyPr>
            <a:prstTxWarp prst="textArchUp">
              <a:avLst/>
            </a:prstTxWarp>
            <a:spAutoFit/>
          </a:bodyPr>
          <a:lstStyle/>
          <a:p>
            <a:pPr algn="ctr">
              <a:lnSpc>
                <a:spcPct val="115000"/>
              </a:lnSpc>
              <a:spcAft>
                <a:spcPts val="0"/>
              </a:spcAft>
            </a:pPr>
            <a:r>
              <a:rPr lang="ru-RU" sz="4000" b="1" dirty="0" smtClean="0">
                <a:solidFill>
                  <a:schemeClr val="tx2">
                    <a:lumMod val="50000"/>
                  </a:schemeClr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Владимир</a:t>
            </a:r>
            <a:r>
              <a:rPr lang="ru-RU" sz="4000" b="1" dirty="0" smtClean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ru-RU" sz="4000" b="1" dirty="0" smtClean="0">
                <a:solidFill>
                  <a:schemeClr val="tx2">
                    <a:lumMod val="50000"/>
                  </a:schemeClr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Кондратьевич</a:t>
            </a:r>
          </a:p>
          <a:p>
            <a:pPr algn="ctr">
              <a:lnSpc>
                <a:spcPct val="115000"/>
              </a:lnSpc>
              <a:spcAft>
                <a:spcPts val="0"/>
              </a:spcAft>
            </a:pPr>
            <a:r>
              <a:rPr lang="ru-RU" sz="4000" b="1" dirty="0" smtClean="0">
                <a:solidFill>
                  <a:schemeClr val="tx2">
                    <a:lumMod val="50000"/>
                  </a:schemeClr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Тюльпанов</a:t>
            </a:r>
            <a:endParaRPr lang="ru-RU" sz="4000" b="1" dirty="0">
              <a:solidFill>
                <a:schemeClr val="tx2">
                  <a:lumMod val="50000"/>
                </a:schemeClr>
              </a:solidFill>
              <a:effectLst/>
              <a:latin typeface="Times New Roman" panose="02020603050405020304" pitchFamily="18" charset="0"/>
              <a:ea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5" name="Рисунок 4" descr="C:\Users\Александр\Pictures\2015-03-24\053.jpg"/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6143636" y="2786058"/>
            <a:ext cx="2839378" cy="3560576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</p:spPr>
      </p:pic>
      <p:sp>
        <p:nvSpPr>
          <p:cNvPr id="4" name="TextBox 3"/>
          <p:cNvSpPr txBox="1"/>
          <p:nvPr/>
        </p:nvSpPr>
        <p:spPr>
          <a:xfrm>
            <a:off x="1071538" y="1471910"/>
            <a:ext cx="4819918" cy="566308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ru-RU" dirty="0" smtClean="0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Началом военной биографии </a:t>
            </a:r>
            <a:r>
              <a:rPr lang="ru-RU" dirty="0" err="1" smtClean="0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Тюльпанова</a:t>
            </a:r>
            <a:r>
              <a:rPr lang="ru-RU" dirty="0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ru-RU" dirty="0" smtClean="0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В.К. стал 1942 год. Путь его пролёг в Краснодарский</a:t>
            </a:r>
          </a:p>
          <a:p>
            <a:pPr algn="r"/>
            <a:r>
              <a:rPr lang="ru-RU" dirty="0" smtClean="0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край. В Краснодарском крае </a:t>
            </a:r>
          </a:p>
          <a:p>
            <a:pPr algn="r"/>
            <a:r>
              <a:rPr lang="ru-RU" dirty="0" smtClean="0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шло формирование 317-й стрелковой дивизии </a:t>
            </a:r>
            <a:r>
              <a:rPr lang="ru-RU" dirty="0" err="1" smtClean="0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Северо-Кавказского</a:t>
            </a:r>
            <a:r>
              <a:rPr lang="ru-RU" dirty="0" smtClean="0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фронта под командованием генерала Тюленева.                                                                               Во взвод разведки </a:t>
            </a:r>
          </a:p>
          <a:p>
            <a:pPr algn="r"/>
            <a:r>
              <a:rPr lang="ru-RU" dirty="0" smtClean="0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отдельной 193-й роты </a:t>
            </a:r>
          </a:p>
          <a:p>
            <a:pPr algn="r"/>
            <a:r>
              <a:rPr lang="ru-RU" dirty="0" smtClean="0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химзащиты был назначен </a:t>
            </a:r>
          </a:p>
          <a:p>
            <a:pPr algn="r"/>
            <a:r>
              <a:rPr lang="ru-RU" dirty="0" smtClean="0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Ефрейтор</a:t>
            </a:r>
          </a:p>
          <a:p>
            <a:pPr algn="r"/>
            <a:r>
              <a:rPr lang="ru-RU" dirty="0" smtClean="0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Владимир Тюльпанов.</a:t>
            </a:r>
          </a:p>
          <a:p>
            <a:pPr algn="r"/>
            <a:r>
              <a:rPr lang="ru-RU" dirty="0" smtClean="0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В 1943 году часть, </a:t>
            </a:r>
          </a:p>
          <a:p>
            <a:pPr algn="r"/>
            <a:r>
              <a:rPr lang="ru-RU" dirty="0" smtClean="0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в которой воевал </a:t>
            </a:r>
          </a:p>
          <a:p>
            <a:pPr algn="r"/>
            <a:r>
              <a:rPr lang="ru-RU" dirty="0" smtClean="0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Тюльпанов, </a:t>
            </a:r>
          </a:p>
          <a:p>
            <a:pPr algn="r"/>
            <a:r>
              <a:rPr lang="ru-RU" dirty="0" smtClean="0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вела бои</a:t>
            </a:r>
          </a:p>
          <a:p>
            <a:pPr algn="r"/>
            <a:r>
              <a:rPr lang="ru-RU" dirty="0" smtClean="0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в районе от </a:t>
            </a:r>
            <a:endParaRPr lang="ru-RU" dirty="0" smtClean="0">
              <a:solidFill>
                <a:srgbClr val="00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r"/>
            <a:r>
              <a:rPr lang="ru-RU" dirty="0" smtClean="0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Новороссийска</a:t>
            </a:r>
            <a:endParaRPr lang="ru-RU" dirty="0" smtClean="0">
              <a:solidFill>
                <a:srgbClr val="00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r"/>
            <a:r>
              <a:rPr lang="ru-RU" dirty="0" smtClean="0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                   </a:t>
            </a:r>
            <a:r>
              <a:rPr lang="ru-RU" dirty="0" smtClean="0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до Темрюка. 	</a:t>
            </a:r>
          </a:p>
          <a:p>
            <a:pPr algn="r"/>
            <a:r>
              <a:rPr lang="ru-RU" sz="2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endParaRPr lang="ru-RU" sz="20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xmlns="" val="83065839"/>
      </p:ext>
    </p:extLst>
  </p:cSld>
  <p:clrMapOvr>
    <a:masterClrMapping/>
  </p:clrMapOvr>
  <p:transition spd="med">
    <p:wipe dir="r"/>
  </p:transition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Рисунок 2" descr="0_4c999_80273f5c_XL.png"/>
          <p:cNvPicPr/>
          <p:nvPr/>
        </p:nvPicPr>
        <p:blipFill>
          <a:blip r:embed="rId2"/>
          <a:stretch>
            <a:fillRect/>
          </a:stretch>
        </p:blipFill>
        <p:spPr>
          <a:xfrm>
            <a:off x="0" y="1214422"/>
            <a:ext cx="3357554" cy="5503372"/>
          </a:xfrm>
          <a:prstGeom prst="rect">
            <a:avLst/>
          </a:prstGeom>
          <a:effectLst>
            <a:softEdge rad="31750"/>
          </a:effectLst>
        </p:spPr>
      </p:pic>
      <p:sp>
        <p:nvSpPr>
          <p:cNvPr id="4" name="Прямоугольник 3"/>
          <p:cNvSpPr/>
          <p:nvPr/>
        </p:nvSpPr>
        <p:spPr>
          <a:xfrm>
            <a:off x="2428860" y="1000108"/>
            <a:ext cx="4572000" cy="1179554"/>
          </a:xfrm>
          <a:prstGeom prst="rect">
            <a:avLst/>
          </a:prstGeom>
        </p:spPr>
        <p:txBody>
          <a:bodyPr>
            <a:prstTxWarp prst="textArchUp">
              <a:avLst/>
            </a:prstTxWarp>
            <a:spAutoFit/>
          </a:bodyPr>
          <a:lstStyle/>
          <a:p>
            <a:pPr algn="ctr">
              <a:lnSpc>
                <a:spcPct val="115000"/>
              </a:lnSpc>
              <a:spcAft>
                <a:spcPts val="0"/>
              </a:spcAft>
            </a:pPr>
            <a:r>
              <a:rPr lang="ru-RU" sz="4000" b="1" dirty="0" err="1" smtClean="0">
                <a:solidFill>
                  <a:schemeClr val="tx2">
                    <a:lumMod val="5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Тулумбасова</a:t>
            </a:r>
            <a:endParaRPr lang="ru-RU" sz="4000" b="1" dirty="0" smtClean="0">
              <a:solidFill>
                <a:schemeClr val="tx2">
                  <a:lumMod val="50000"/>
                </a:schemeClr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ctr">
              <a:lnSpc>
                <a:spcPct val="115000"/>
              </a:lnSpc>
              <a:spcAft>
                <a:spcPts val="0"/>
              </a:spcAft>
            </a:pPr>
            <a:r>
              <a:rPr lang="ru-RU" sz="4000" b="1" dirty="0" smtClean="0">
                <a:solidFill>
                  <a:schemeClr val="tx2">
                    <a:lumMod val="5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ru-RU" sz="4000" b="1" dirty="0">
                <a:solidFill>
                  <a:schemeClr val="tx2">
                    <a:lumMod val="5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Татьяна Сергеевна </a:t>
            </a:r>
            <a:endParaRPr lang="ru-RU" sz="4000" b="1" dirty="0">
              <a:solidFill>
                <a:schemeClr val="tx2">
                  <a:lumMod val="50000"/>
                </a:schemeClr>
              </a:solidFill>
              <a:effectLst/>
              <a:latin typeface="Times New Roman" panose="02020603050405020304" pitchFamily="18" charset="0"/>
              <a:ea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2" name="Рисунок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6986790" y="1735110"/>
            <a:ext cx="1886213" cy="3801005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</p:spPr>
      </p:pic>
      <p:sp>
        <p:nvSpPr>
          <p:cNvPr id="5" name="Прямоугольник 4"/>
          <p:cNvSpPr/>
          <p:nvPr/>
        </p:nvSpPr>
        <p:spPr>
          <a:xfrm>
            <a:off x="1142976" y="1500174"/>
            <a:ext cx="5473521" cy="188256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spcAft>
                <a:spcPts val="1000"/>
              </a:spcAft>
            </a:pPr>
            <a:r>
              <a:rPr lang="ru-RU" dirty="0" smtClean="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ru-RU" dirty="0" err="1" smtClean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Тулумбасова</a:t>
            </a:r>
            <a:r>
              <a:rPr lang="ru-RU" dirty="0" smtClean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Татьяна Сергеевна родилась 11 января в 1925 г., с. Б. Ельня. Воевала с 18 лет.</a:t>
            </a:r>
          </a:p>
          <a:p>
            <a:pPr algn="ctr">
              <a:spcAft>
                <a:spcPts val="1000"/>
              </a:spcAft>
            </a:pPr>
            <a:r>
              <a:rPr lang="ru-RU" dirty="0" smtClean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На войне ей приходилось не только быть связистом, но ещё и самой отстреливаться и вытаскивать раненых и мертвых людей из-под обломков обрушившегося здания.  </a:t>
            </a:r>
            <a:endParaRPr lang="ru-RU" dirty="0">
              <a:solidFill>
                <a:srgbClr val="000000"/>
              </a:solidFill>
              <a:effectLst/>
              <a:latin typeface="Times New Roman" panose="02020603050405020304" pitchFamily="18" charset="0"/>
              <a:ea typeface="Calibri" panose="020F0502020204030204" pitchFamily="34" charset="0"/>
              <a:cs typeface="Times New Roman" panose="02020603050405020304" pitchFamily="18" charset="0"/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2857488" y="3357562"/>
            <a:ext cx="4008549" cy="393954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ru-RU" dirty="0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Однажды Татьяна Сергеевна, вместе с Татьяной Соколовой и офицером Николаем </a:t>
            </a:r>
            <a:r>
              <a:rPr lang="ru-RU" dirty="0" err="1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Мятях</a:t>
            </a:r>
            <a:r>
              <a:rPr lang="ru-RU" dirty="0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 стреляла в фашистский самолёт, который бомбил в Ленинский телефонный завод. Противники сбросили бомбу и она попала в правое рабочее крыло завода, в котором находилось множество людей. Все </a:t>
            </a:r>
            <a:r>
              <a:rPr lang="ru-RU" dirty="0" smtClean="0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погибли </a:t>
            </a:r>
            <a:r>
              <a:rPr lang="ru-RU" dirty="0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и в </a:t>
            </a:r>
            <a:r>
              <a:rPr lang="ru-RU" dirty="0" smtClean="0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живых                                                  </a:t>
            </a:r>
            <a:r>
              <a:rPr lang="ru-RU" dirty="0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остались лишь трое, </a:t>
            </a:r>
            <a:r>
              <a:rPr lang="ru-RU" dirty="0" smtClean="0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                                          находившиеся </a:t>
            </a:r>
            <a:r>
              <a:rPr lang="ru-RU" dirty="0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в </a:t>
            </a:r>
            <a:r>
              <a:rPr lang="ru-RU" dirty="0" smtClean="0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левом                                            </a:t>
            </a:r>
            <a:r>
              <a:rPr lang="ru-RU" dirty="0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нерабочем крыле здания</a:t>
            </a:r>
            <a:r>
              <a:rPr lang="ru-RU" dirty="0" smtClean="0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pPr algn="r"/>
            <a:endParaRPr lang="ru-RU" dirty="0">
              <a:solidFill>
                <a:srgbClr val="00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r"/>
            <a:r>
              <a:rPr lang="ru-RU" sz="1600" dirty="0" smtClean="0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endParaRPr lang="ru-RU" sz="1600" dirty="0">
              <a:solidFill>
                <a:srgbClr val="00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xmlns="" val="1801734666"/>
      </p:ext>
    </p:extLst>
  </p:cSld>
  <p:clrMapOvr>
    <a:masterClrMapping/>
  </p:clrMapOvr>
  <p:transition spd="med">
    <p:wipe dir="r"/>
  </p:transition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Прямоугольник 1"/>
          <p:cNvSpPr/>
          <p:nvPr/>
        </p:nvSpPr>
        <p:spPr>
          <a:xfrm>
            <a:off x="2182970" y="1158212"/>
            <a:ext cx="5460864" cy="1179554"/>
          </a:xfrm>
          <a:prstGeom prst="rect">
            <a:avLst/>
          </a:prstGeom>
        </p:spPr>
        <p:txBody>
          <a:bodyPr>
            <a:prstTxWarp prst="textArchUp">
              <a:avLst/>
            </a:prstTxWarp>
            <a:spAutoFit/>
          </a:bodyPr>
          <a:lstStyle/>
          <a:p>
            <a:pPr algn="ctr">
              <a:lnSpc>
                <a:spcPct val="115000"/>
              </a:lnSpc>
              <a:spcAft>
                <a:spcPts val="0"/>
              </a:spcAft>
            </a:pPr>
            <a:r>
              <a:rPr lang="ru-RU" sz="4000" b="1" dirty="0" smtClean="0">
                <a:solidFill>
                  <a:schemeClr val="tx2">
                    <a:lumMod val="50000"/>
                  </a:schemeClr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Додонов</a:t>
            </a:r>
          </a:p>
          <a:p>
            <a:pPr algn="ctr">
              <a:lnSpc>
                <a:spcPct val="115000"/>
              </a:lnSpc>
              <a:spcAft>
                <a:spcPts val="0"/>
              </a:spcAft>
            </a:pPr>
            <a:r>
              <a:rPr lang="ru-RU" sz="4000" b="1" dirty="0" smtClean="0">
                <a:solidFill>
                  <a:schemeClr val="tx2">
                    <a:lumMod val="50000"/>
                  </a:schemeClr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Александр Михайлович</a:t>
            </a:r>
            <a:endParaRPr lang="ru-RU" sz="4000" b="1" dirty="0">
              <a:solidFill>
                <a:schemeClr val="tx2">
                  <a:lumMod val="50000"/>
                </a:schemeClr>
              </a:solidFill>
              <a:effectLst/>
              <a:latin typeface="Times New Roman" panose="02020603050405020304" pitchFamily="18" charset="0"/>
              <a:ea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4" name="Рисунок 3" descr="Scan0030 (4).jpg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6978973" y="2087779"/>
            <a:ext cx="1979271" cy="3501653"/>
          </a:xfrm>
          <a:prstGeom prst="rect">
            <a:avLst/>
          </a:prstGeom>
          <a:ln w="88900" cap="sq" cmpd="thickThin">
            <a:solidFill>
              <a:srgbClr val="000000"/>
            </a:solidFill>
            <a:prstDash val="solid"/>
            <a:miter lim="800000"/>
          </a:ln>
          <a:effectLst>
            <a:innerShdw blurRad="76200">
              <a:srgbClr val="000000"/>
            </a:innerShdw>
          </a:effectLst>
        </p:spPr>
      </p:pic>
      <p:pic>
        <p:nvPicPr>
          <p:cNvPr id="5" name="Рисунок 4" descr="0_4c999_80273f5c_XL.png"/>
          <p:cNvPicPr/>
          <p:nvPr/>
        </p:nvPicPr>
        <p:blipFill>
          <a:blip r:embed="rId3"/>
          <a:stretch>
            <a:fillRect/>
          </a:stretch>
        </p:blipFill>
        <p:spPr>
          <a:xfrm>
            <a:off x="81117" y="785794"/>
            <a:ext cx="3419314" cy="5924100"/>
          </a:xfrm>
          <a:prstGeom prst="rect">
            <a:avLst/>
          </a:prstGeom>
          <a:effectLst>
            <a:softEdge rad="31750"/>
          </a:effectLst>
        </p:spPr>
      </p:pic>
      <p:sp>
        <p:nvSpPr>
          <p:cNvPr id="6" name="Прямоугольник 5"/>
          <p:cNvSpPr/>
          <p:nvPr/>
        </p:nvSpPr>
        <p:spPr>
          <a:xfrm>
            <a:off x="2000232" y="1714488"/>
            <a:ext cx="4856159" cy="599651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>
              <a:spcAft>
                <a:spcPts val="1000"/>
              </a:spcAft>
            </a:pPr>
            <a:r>
              <a:rPr lang="ru-RU" sz="2000" dirty="0" smtClean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Додонов Александр Михайлович родился 1 сентября 1925 года в деревне Высоково Спасского района Горьковской области </a:t>
            </a:r>
          </a:p>
          <a:p>
            <a:pPr algn="r">
              <a:spcAft>
                <a:spcPts val="1000"/>
              </a:spcAft>
            </a:pPr>
            <a:r>
              <a:rPr lang="ru-RU" sz="2000" dirty="0" smtClean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До войны отец его работал пастухом, а мать ходила на прополку полей. Когда отца забрали на фронт Александр Михайлович остался   опорой для матери и пятерых братьев и сестер.                                                                                    Но через полгода забрали и его,                                                                                    увезли на Дальний Восток, в Маньчжурию,                                                                 держать отпор японских империалистов</a:t>
            </a:r>
            <a:r>
              <a:rPr lang="ru-RU" sz="2000" dirty="0" smtClean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.                                                                            </a:t>
            </a:r>
            <a:r>
              <a:rPr lang="ru-RU" sz="2000" dirty="0" smtClean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Он служил в </a:t>
            </a:r>
            <a:r>
              <a:rPr lang="ru-RU" sz="2000" dirty="0" smtClean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учебном                                      танковом </a:t>
            </a:r>
            <a:r>
              <a:rPr lang="ru-RU" sz="2000" dirty="0" smtClean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полку радистом.                                                        Там же встретил победу над фашистами. </a:t>
            </a:r>
          </a:p>
          <a:p>
            <a:pPr algn="r">
              <a:spcAft>
                <a:spcPts val="1000"/>
              </a:spcAft>
            </a:pPr>
            <a:endParaRPr lang="ru-RU" sz="1400" dirty="0">
              <a:solidFill>
                <a:srgbClr val="000000"/>
              </a:solidFill>
              <a:latin typeface="Times New Roman" panose="02020603050405020304" pitchFamily="18" charset="0"/>
              <a:ea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r">
              <a:spcAft>
                <a:spcPts val="1000"/>
              </a:spcAft>
            </a:pPr>
            <a:endParaRPr lang="ru-RU" sz="1400" dirty="0" smtClean="0">
              <a:solidFill>
                <a:srgbClr val="000000"/>
              </a:solidFill>
              <a:effectLst/>
              <a:latin typeface="Times New Roman" panose="02020603050405020304" pitchFamily="18" charset="0"/>
              <a:ea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r">
              <a:spcAft>
                <a:spcPts val="1000"/>
              </a:spcAft>
            </a:pPr>
            <a:endParaRPr lang="ru-RU" sz="1400" dirty="0">
              <a:solidFill>
                <a:srgbClr val="000000"/>
              </a:solidFill>
              <a:effectLst/>
              <a:latin typeface="Calibri" panose="020F0502020204030204" pitchFamily="34" charset="0"/>
              <a:ea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xmlns="" val="3106747261"/>
      </p:ext>
    </p:extLst>
  </p:cSld>
  <p:clrMapOvr>
    <a:masterClrMapping/>
  </p:clrMapOvr>
  <p:transition spd="med">
    <p:wipe dir="r"/>
  </p:transition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371600" y="0"/>
            <a:ext cx="7772400" cy="1476375"/>
          </a:xfrm>
        </p:spPr>
        <p:txBody>
          <a:bodyPr/>
          <a:lstStyle/>
          <a:p>
            <a:pPr>
              <a:defRPr/>
            </a:pPr>
            <a:r>
              <a:rPr lang="ru-RU" dirty="0" smtClean="0">
                <a:solidFill>
                  <a:schemeClr val="tx1"/>
                </a:solidFill>
                <a:latin typeface="+mn-lt"/>
                <a:ea typeface="+mn-ea"/>
                <a:cs typeface="+mn-cs"/>
              </a:rPr>
              <a:t/>
            </a:r>
            <a:br>
              <a:rPr lang="ru-RU" dirty="0" smtClean="0">
                <a:solidFill>
                  <a:schemeClr val="tx1"/>
                </a:solidFill>
                <a:latin typeface="+mn-lt"/>
                <a:ea typeface="+mn-ea"/>
                <a:cs typeface="+mn-cs"/>
              </a:rPr>
            </a:br>
            <a:r>
              <a:rPr lang="ru-RU" sz="2000" dirty="0" smtClean="0">
                <a:solidFill>
                  <a:schemeClr val="accent5">
                    <a:lumMod val="10000"/>
                  </a:schemeClr>
                </a:solidFill>
                <a:latin typeface="+mn-lt"/>
                <a:ea typeface="+mn-ea"/>
                <a:cs typeface="+mn-cs"/>
              </a:rPr>
              <a:t>После завершения проекта учащиеся приобретут следующие умения:</a:t>
            </a:r>
            <a:endParaRPr lang="ru-RU" sz="2000" dirty="0">
              <a:solidFill>
                <a:schemeClr val="accent5">
                  <a:lumMod val="10000"/>
                </a:schemeClr>
              </a:solidFill>
            </a:endParaRPr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defRPr/>
            </a:pPr>
            <a:r>
              <a:rPr lang="ru-RU" sz="1600" dirty="0" smtClean="0">
                <a:solidFill>
                  <a:schemeClr val="accent5">
                    <a:lumMod val="10000"/>
                  </a:schemeClr>
                </a:solidFill>
              </a:rPr>
              <a:t>личностные:</a:t>
            </a:r>
          </a:p>
          <a:p>
            <a:pPr>
              <a:defRPr/>
            </a:pPr>
            <a:r>
              <a:rPr lang="ru-RU" sz="1600" b="0" dirty="0" smtClean="0">
                <a:solidFill>
                  <a:schemeClr val="accent5">
                    <a:lumMod val="10000"/>
                  </a:schemeClr>
                </a:solidFill>
              </a:rPr>
              <a:t>• совершенствование духовно-нравственных качеств личности, воспитание чувства любви к Родине; •использование для решения познавательных и коммуникативных задач различных источников информации (словари, энциклопедии, интернет-ресурсы и др.).</a:t>
            </a:r>
          </a:p>
          <a:p>
            <a:pPr>
              <a:defRPr/>
            </a:pPr>
            <a:r>
              <a:rPr lang="ru-RU" sz="1600" dirty="0" err="1" smtClean="0">
                <a:solidFill>
                  <a:schemeClr val="accent5">
                    <a:lumMod val="10000"/>
                  </a:schemeClr>
                </a:solidFill>
              </a:rPr>
              <a:t>метапредметные</a:t>
            </a:r>
            <a:r>
              <a:rPr lang="ru-RU" sz="1600" dirty="0" smtClean="0">
                <a:solidFill>
                  <a:schemeClr val="accent5">
                    <a:lumMod val="10000"/>
                  </a:schemeClr>
                </a:solidFill>
              </a:rPr>
              <a:t>:</a:t>
            </a:r>
          </a:p>
          <a:p>
            <a:pPr>
              <a:defRPr/>
            </a:pPr>
            <a:r>
              <a:rPr lang="ru-RU" sz="1600" b="0" dirty="0" smtClean="0">
                <a:solidFill>
                  <a:schemeClr val="accent5">
                    <a:lumMod val="10000"/>
                  </a:schemeClr>
                </a:solidFill>
              </a:rPr>
              <a:t>готовность к сотрудничеству в группах, коллективной работе; использовать современные источники информации, в т.ч. на электронных носителях; способность решать творческие задачи, представлять результаты своей деятельности в форме презентации, праздника.</a:t>
            </a:r>
          </a:p>
          <a:p>
            <a:pPr>
              <a:defRPr/>
            </a:pPr>
            <a:r>
              <a:rPr lang="ru-RU" sz="1600" dirty="0" smtClean="0">
                <a:solidFill>
                  <a:schemeClr val="accent5">
                    <a:lumMod val="10000"/>
                  </a:schemeClr>
                </a:solidFill>
              </a:rPr>
              <a:t>предметные:</a:t>
            </a:r>
          </a:p>
          <a:p>
            <a:pPr>
              <a:defRPr/>
            </a:pPr>
            <a:r>
              <a:rPr lang="ru-RU" sz="1600" b="0" dirty="0" smtClean="0">
                <a:solidFill>
                  <a:schemeClr val="accent5">
                    <a:lumMod val="10000"/>
                  </a:schemeClr>
                </a:solidFill>
              </a:rPr>
              <a:t>умение изучать и систематизировать информацию из различных исторических и современных источников, раскрывая ее социальную принадлежность и познавательную ценность; готовность применять исторические знания для выявления исторических и культурных памятников города и страны.</a:t>
            </a:r>
          </a:p>
          <a:p>
            <a:pPr>
              <a:defRPr/>
            </a:pPr>
            <a:endParaRPr lang="ru-RU" sz="1600" dirty="0"/>
          </a:p>
        </p:txBody>
      </p:sp>
    </p:spTree>
  </p:cSld>
  <p:clrMapOvr>
    <a:masterClrMapping/>
  </p:clrMapOvr>
  <p:transition spd="med">
    <p:wipe dir="r"/>
  </p:transition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Прямоугольник 1"/>
          <p:cNvSpPr/>
          <p:nvPr/>
        </p:nvSpPr>
        <p:spPr>
          <a:xfrm>
            <a:off x="1928794" y="1142984"/>
            <a:ext cx="6402315" cy="3839300"/>
          </a:xfrm>
          <a:prstGeom prst="rect">
            <a:avLst/>
          </a:prstGeom>
          <a:noFill/>
        </p:spPr>
        <p:txBody>
          <a:bodyPr wrap="none">
            <a:prstTxWarp prst="textPlain">
              <a:avLst/>
            </a:prstTxWarp>
            <a:spAutoFit/>
          </a:bodyPr>
          <a:lstStyle/>
          <a:p>
            <a:pPr algn="ctr">
              <a:defRPr/>
            </a:pPr>
            <a:r>
              <a:rPr lang="ru-RU" sz="8800" b="1" dirty="0">
                <a:ln w="17780" cmpd="sng">
                  <a:solidFill>
                    <a:srgbClr val="FFFFFF"/>
                  </a:solidFill>
                  <a:prstDash val="solid"/>
                  <a:miter lim="800000"/>
                </a:ln>
                <a:solidFill>
                  <a:schemeClr val="tx2">
                    <a:lumMod val="75000"/>
                  </a:schemeClr>
                </a:solidFill>
                <a:effectLst>
                  <a:outerShdw blurRad="50800" algn="tl" rotWithShape="0">
                    <a:srgbClr val="000000"/>
                  </a:outerShdw>
                </a:effectLst>
              </a:rPr>
              <a:t>Спасибо за</a:t>
            </a:r>
          </a:p>
          <a:p>
            <a:pPr algn="ctr">
              <a:defRPr/>
            </a:pPr>
            <a:r>
              <a:rPr lang="ru-RU" sz="8800" b="1" dirty="0">
                <a:ln w="17780" cmpd="sng">
                  <a:solidFill>
                    <a:srgbClr val="FFFFFF"/>
                  </a:solidFill>
                  <a:prstDash val="solid"/>
                  <a:miter lim="800000"/>
                </a:ln>
                <a:solidFill>
                  <a:schemeClr val="tx2">
                    <a:lumMod val="75000"/>
                  </a:schemeClr>
                </a:solidFill>
                <a:effectLst>
                  <a:outerShdw blurRad="50800" algn="tl" rotWithShape="0">
                    <a:srgbClr val="000000"/>
                  </a:outerShdw>
                </a:effectLst>
              </a:rPr>
              <a:t>внимание!</a:t>
            </a:r>
          </a:p>
        </p:txBody>
      </p:sp>
    </p:spTree>
  </p:cSld>
  <p:clrMapOvr>
    <a:masterClrMapping/>
  </p:clrMapOvr>
  <p:transition spd="med">
    <p:wipe dir="r"/>
  </p:transition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Marketing Plan">
  <a:themeElements>
    <a:clrScheme name="Marketing Plan 1">
      <a:dk1>
        <a:srgbClr val="336699"/>
      </a:dk1>
      <a:lt1>
        <a:srgbClr val="FFFFFF"/>
      </a:lt1>
      <a:dk2>
        <a:srgbClr val="0066FF"/>
      </a:dk2>
      <a:lt2>
        <a:srgbClr val="AFB5D2"/>
      </a:lt2>
      <a:accent1>
        <a:srgbClr val="66CCFF"/>
      </a:accent1>
      <a:accent2>
        <a:srgbClr val="99FFCC"/>
      </a:accent2>
      <a:accent3>
        <a:srgbClr val="FFFFFF"/>
      </a:accent3>
      <a:accent4>
        <a:srgbClr val="2A5682"/>
      </a:accent4>
      <a:accent5>
        <a:srgbClr val="B8E2FF"/>
      </a:accent5>
      <a:accent6>
        <a:srgbClr val="8AE7B9"/>
      </a:accent6>
      <a:hlink>
        <a:srgbClr val="FF99FF"/>
      </a:hlink>
      <a:folHlink>
        <a:srgbClr val="CCCCFF"/>
      </a:folHlink>
    </a:clrScheme>
    <a:fontScheme name="Marketing Plan">
      <a:majorFont>
        <a:latin typeface="Times New Roman"/>
        <a:ea typeface=""/>
        <a:cs typeface=""/>
      </a:majorFont>
      <a:minorFont>
        <a:latin typeface="Arial"/>
        <a:ea typeface=""/>
        <a:cs typeface="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1" lang="ru-RU" sz="18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Times New Roman" pitchFamily="18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1" lang="ru-RU" sz="18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Times New Roman" pitchFamily="18" charset="0"/>
          </a:defRPr>
        </a:defPPr>
      </a:lstStyle>
    </a:lnDef>
  </a:objectDefaults>
  <a:extraClrSchemeLst>
    <a:extraClrScheme>
      <a:clrScheme name="Marketing Plan 1">
        <a:dk1>
          <a:srgbClr val="336699"/>
        </a:dk1>
        <a:lt1>
          <a:srgbClr val="FFFFFF"/>
        </a:lt1>
        <a:dk2>
          <a:srgbClr val="0066FF"/>
        </a:dk2>
        <a:lt2>
          <a:srgbClr val="AFB5D2"/>
        </a:lt2>
        <a:accent1>
          <a:srgbClr val="66CCFF"/>
        </a:accent1>
        <a:accent2>
          <a:srgbClr val="99FFCC"/>
        </a:accent2>
        <a:accent3>
          <a:srgbClr val="FFFFFF"/>
        </a:accent3>
        <a:accent4>
          <a:srgbClr val="2A5682"/>
        </a:accent4>
        <a:accent5>
          <a:srgbClr val="B8E2FF"/>
        </a:accent5>
        <a:accent6>
          <a:srgbClr val="8AE7B9"/>
        </a:accent6>
        <a:hlink>
          <a:srgbClr val="FF99FF"/>
        </a:hlink>
        <a:folHlink>
          <a:srgbClr val="CCCC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Marketing Plan 2">
        <a:dk1>
          <a:srgbClr val="003366"/>
        </a:dk1>
        <a:lt1>
          <a:srgbClr val="CCECFF"/>
        </a:lt1>
        <a:dk2>
          <a:srgbClr val="4B3384"/>
        </a:dk2>
        <a:lt2>
          <a:srgbClr val="849CBB"/>
        </a:lt2>
        <a:accent1>
          <a:srgbClr val="90DBFF"/>
        </a:accent1>
        <a:accent2>
          <a:srgbClr val="99FFCC"/>
        </a:accent2>
        <a:accent3>
          <a:srgbClr val="E2F4FF"/>
        </a:accent3>
        <a:accent4>
          <a:srgbClr val="002A56"/>
        </a:accent4>
        <a:accent5>
          <a:srgbClr val="C6EAFF"/>
        </a:accent5>
        <a:accent6>
          <a:srgbClr val="8AE7B9"/>
        </a:accent6>
        <a:hlink>
          <a:srgbClr val="DFC0FF"/>
        </a:hlink>
        <a:folHlink>
          <a:srgbClr val="6DC5DE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Marketing Plan 3">
        <a:dk1>
          <a:srgbClr val="000000"/>
        </a:dk1>
        <a:lt1>
          <a:srgbClr val="FFFFFF"/>
        </a:lt1>
        <a:dk2>
          <a:srgbClr val="000000"/>
        </a:dk2>
        <a:lt2>
          <a:srgbClr val="B2B2B2"/>
        </a:lt2>
        <a:accent1>
          <a:srgbClr val="CBCBCB"/>
        </a:accent1>
        <a:accent2>
          <a:srgbClr val="868686"/>
        </a:accent2>
        <a:accent3>
          <a:srgbClr val="FFFFFF"/>
        </a:accent3>
        <a:accent4>
          <a:srgbClr val="000000"/>
        </a:accent4>
        <a:accent5>
          <a:srgbClr val="E2E2E2"/>
        </a:accent5>
        <a:accent6>
          <a:srgbClr val="797979"/>
        </a:accent6>
        <a:hlink>
          <a:srgbClr val="4D4D4D"/>
        </a:hlink>
        <a:folHlink>
          <a:srgbClr val="EAEAEA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docProps/app.xml><?xml version="1.0" encoding="utf-8"?>
<Properties xmlns="http://schemas.openxmlformats.org/officeDocument/2006/extended-properties" xmlns:vt="http://schemas.openxmlformats.org/officeDocument/2006/docPropsVTypes">
  <Template>Marketing Plan</Template>
  <TotalTime>486</TotalTime>
  <Words>601</Words>
  <Application>Microsoft Office PowerPoint</Application>
  <PresentationFormat>Экран (4:3)</PresentationFormat>
  <Paragraphs>77</Paragraphs>
  <Slides>15</Slides>
  <Notes>0</Notes>
  <HiddenSlides>0</HiddenSlides>
  <MMClips>0</MMClips>
  <ScaleCrop>false</ScaleCrop>
  <HeadingPairs>
    <vt:vector size="6" baseType="variant">
      <vt:variant>
        <vt:lpstr>Использованные шрифты</vt:lpstr>
      </vt:variant>
      <vt:variant>
        <vt:i4>3</vt:i4>
      </vt:variant>
      <vt:variant>
        <vt:lpstr>Тема</vt:lpstr>
      </vt:variant>
      <vt:variant>
        <vt:i4>1</vt:i4>
      </vt:variant>
      <vt:variant>
        <vt:lpstr>Заголовки слайдов</vt:lpstr>
      </vt:variant>
      <vt:variant>
        <vt:i4>15</vt:i4>
      </vt:variant>
    </vt:vector>
  </HeadingPairs>
  <TitlesOfParts>
    <vt:vector size="19" baseType="lpstr">
      <vt:lpstr>Times New Roman</vt:lpstr>
      <vt:lpstr>Arial</vt:lpstr>
      <vt:lpstr>Calibri</vt:lpstr>
      <vt:lpstr>Marketing Plan</vt:lpstr>
      <vt:lpstr>      Социальный проект</vt:lpstr>
      <vt:lpstr>Цель проекта - укрепить связи между поколениями, узнать подробнее о поколении проживших и переживших войну, ознакомиться с документы времен войны, воспитывать подрастающее поколение в духе патриотизма.</vt:lpstr>
      <vt:lpstr>Слайд 3</vt:lpstr>
      <vt:lpstr>Слайд 4</vt:lpstr>
      <vt:lpstr>Слайд 5</vt:lpstr>
      <vt:lpstr>Слайд 6</vt:lpstr>
      <vt:lpstr>Слайд 7</vt:lpstr>
      <vt:lpstr>Результативность</vt:lpstr>
      <vt:lpstr>Наш проект продолжается…. Следующий этап нашей работы -создание книга памяти «Лица войны».     </vt:lpstr>
      <vt:lpstr>Слайд 10</vt:lpstr>
      <vt:lpstr>Слайд 11</vt:lpstr>
      <vt:lpstr>Слайд 12</vt:lpstr>
      <vt:lpstr>Слайд 13</vt:lpstr>
      <vt:lpstr> После завершения проекта учащиеся приобретут следующие умения:</vt:lpstr>
      <vt:lpstr>Слайд 15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"Спрос и предложение. Рыночное равновесие"</dc:title>
  <dc:creator>Володенька</dc:creator>
  <cp:lastModifiedBy>учитель</cp:lastModifiedBy>
  <cp:revision>45</cp:revision>
  <dcterms:created xsi:type="dcterms:W3CDTF">2007-10-26T02:46:27Z</dcterms:created>
  <dcterms:modified xsi:type="dcterms:W3CDTF">2015-11-05T08:56:01Z</dcterms:modified>
</cp:coreProperties>
</file>